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7" r:id="rId2"/>
    <p:sldId id="258" r:id="rId3"/>
    <p:sldId id="270" r:id="rId4"/>
    <p:sldId id="259" r:id="rId5"/>
    <p:sldId id="268" r:id="rId6"/>
    <p:sldId id="260" r:id="rId7"/>
    <p:sldId id="267" r:id="rId8"/>
    <p:sldId id="269" r:id="rId9"/>
    <p:sldId id="261" r:id="rId10"/>
    <p:sldId id="262" r:id="rId11"/>
    <p:sldId id="263" r:id="rId12"/>
    <p:sldId id="264" r:id="rId13"/>
    <p:sldId id="265" r:id="rId14"/>
    <p:sldId id="256"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FFCCFF"/>
    <a:srgbClr val="FF00FF"/>
    <a:srgbClr val="0099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2FC3659-9B77-491C-9B3D-5502D6CC37E3}" type="datetimeFigureOut">
              <a:rPr kumimoji="1" lang="ja-JP" altLang="en-US" smtClean="0"/>
              <a:t>2023/3/29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BA186F6-9FED-4D70-B989-37EA863181C9}" type="slidenum">
              <a:rPr kumimoji="1" lang="ja-JP" altLang="en-US" smtClean="0"/>
              <a:t>‹#›</a:t>
            </a:fld>
            <a:endParaRPr kumimoji="1" lang="ja-JP" altLang="en-US"/>
          </a:p>
        </p:txBody>
      </p:sp>
    </p:spTree>
    <p:extLst>
      <p:ext uri="{BB962C8B-B14F-4D97-AF65-F5344CB8AC3E}">
        <p14:creationId xmlns:p14="http://schemas.microsoft.com/office/powerpoint/2010/main" val="30284005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44385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53380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394602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69784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304648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144450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262737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7655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234197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329353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2549DF6-58CE-45CB-8541-CA7E3B5DD5CB}" type="datetimeFigureOut">
              <a:rPr kumimoji="1" lang="ja-JP" altLang="en-US" smtClean="0"/>
              <a:t>2023/3/29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57270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49DF6-58CE-45CB-8541-CA7E3B5DD5CB}" type="datetimeFigureOut">
              <a:rPr kumimoji="1" lang="ja-JP" altLang="en-US" smtClean="0"/>
              <a:t>2023/3/29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F07C3-D641-4261-99E5-BED988C29302}" type="slidenum">
              <a:rPr kumimoji="1" lang="ja-JP" altLang="en-US" smtClean="0"/>
              <a:t>‹#›</a:t>
            </a:fld>
            <a:endParaRPr kumimoji="1" lang="ja-JP" altLang="en-US"/>
          </a:p>
        </p:txBody>
      </p:sp>
    </p:spTree>
    <p:extLst>
      <p:ext uri="{BB962C8B-B14F-4D97-AF65-F5344CB8AC3E}">
        <p14:creationId xmlns:p14="http://schemas.microsoft.com/office/powerpoint/2010/main" val="270957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2.wdp"/><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67523" y="1540701"/>
            <a:ext cx="6350695" cy="2308324"/>
          </a:xfrm>
          <a:prstGeom prst="rect">
            <a:avLst/>
          </a:prstGeom>
          <a:noFill/>
        </p:spPr>
        <p:txBody>
          <a:bodyPr wrap="square" rtlCol="0">
            <a:spAutoFit/>
          </a:bodyPr>
          <a:lstStyle/>
          <a:p>
            <a:pPr>
              <a:lnSpc>
                <a:spcPct val="150000"/>
              </a:lnSpc>
            </a:pPr>
            <a:r>
              <a:rPr lang="ja-JP" altLang="ja-JP" dirty="0"/>
              <a:t>植物バイオとともに</a:t>
            </a:r>
          </a:p>
          <a:p>
            <a:pPr>
              <a:lnSpc>
                <a:spcPct val="150000"/>
              </a:lnSpc>
            </a:pPr>
            <a:r>
              <a:rPr lang="ja-JP" altLang="ja-JP" sz="2400" b="1" dirty="0">
                <a:solidFill>
                  <a:srgbClr val="00B0F0"/>
                </a:solidFill>
              </a:rPr>
              <a:t>はじめに</a:t>
            </a:r>
            <a:r>
              <a:rPr lang="ja-JP" altLang="ja-JP" dirty="0"/>
              <a:t>　　　</a:t>
            </a:r>
          </a:p>
          <a:p>
            <a:pPr>
              <a:lnSpc>
                <a:spcPct val="150000"/>
              </a:lnSpc>
            </a:pPr>
            <a:r>
              <a:rPr lang="ja-JP" altLang="en-US" dirty="0"/>
              <a:t>　 </a:t>
            </a:r>
            <a:r>
              <a:rPr lang="ja-JP" altLang="ja-JP" dirty="0"/>
              <a:t>「植物バイオの実験室」は、ミレニアム（</a:t>
            </a:r>
            <a:r>
              <a:rPr lang="en-US" altLang="ja-JP" dirty="0">
                <a:latin typeface="+mj-ea"/>
                <a:ea typeface="+mj-ea"/>
              </a:rPr>
              <a:t>2000</a:t>
            </a:r>
            <a:r>
              <a:rPr lang="ja-JP" altLang="ja-JP" dirty="0"/>
              <a:t>年）の</a:t>
            </a:r>
            <a:r>
              <a:rPr lang="en-US" altLang="ja-JP" dirty="0">
                <a:latin typeface="+mj-ea"/>
                <a:ea typeface="+mj-ea"/>
              </a:rPr>
              <a:t>3</a:t>
            </a:r>
            <a:r>
              <a:rPr lang="ja-JP" altLang="ja-JP" dirty="0"/>
              <a:t>年後に</a:t>
            </a:r>
            <a:r>
              <a:rPr lang="en-US" altLang="ja-JP" dirty="0"/>
              <a:t>   </a:t>
            </a:r>
            <a:r>
              <a:rPr lang="ja-JP" altLang="en-US" dirty="0"/>
              <a:t>　</a:t>
            </a:r>
            <a:r>
              <a:rPr lang="en-US" altLang="ja-JP" dirty="0"/>
              <a:t>  </a:t>
            </a:r>
            <a:r>
              <a:rPr lang="ja-JP" altLang="ja-JP" dirty="0"/>
              <a:t>ＤＮＡ抽出から始まりました。　植物バイオと過ごしたこれまでを、関わりの深かった話題を中心にまとめてみたいと思います。</a:t>
            </a:r>
          </a:p>
        </p:txBody>
      </p:sp>
      <p:pic>
        <p:nvPicPr>
          <p:cNvPr id="2" name="図 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307463" y="4004473"/>
            <a:ext cx="2287145" cy="1947242"/>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1896" y="4004473"/>
            <a:ext cx="1483024" cy="1894748"/>
          </a:xfrm>
          <a:prstGeom prst="rect">
            <a:avLst/>
          </a:prstGeom>
        </p:spPr>
      </p:pic>
      <p:sp>
        <p:nvSpPr>
          <p:cNvPr id="5" name="テキスト ボックス 4"/>
          <p:cNvSpPr txBox="1"/>
          <p:nvPr/>
        </p:nvSpPr>
        <p:spPr>
          <a:xfrm>
            <a:off x="3306231" y="5951715"/>
            <a:ext cx="6149440" cy="646331"/>
          </a:xfrm>
          <a:prstGeom prst="rect">
            <a:avLst/>
          </a:prstGeom>
          <a:noFill/>
        </p:spPr>
        <p:txBody>
          <a:bodyPr wrap="none" rtlCol="0">
            <a:spAutoFit/>
          </a:bodyPr>
          <a:lstStyle/>
          <a:p>
            <a:r>
              <a:rPr kumimoji="1" lang="ja-JP" altLang="en-US" dirty="0"/>
              <a:t>当時の</a:t>
            </a:r>
            <a:r>
              <a:rPr kumimoji="1" lang="en-US" altLang="ja-JP" dirty="0"/>
              <a:t>DNA</a:t>
            </a:r>
            <a:r>
              <a:rPr kumimoji="1" lang="ja-JP" altLang="en-US" dirty="0"/>
              <a:t>実験書　　　　野菜から抽出した多量の</a:t>
            </a:r>
            <a:r>
              <a:rPr kumimoji="1" lang="en-US" altLang="ja-JP" dirty="0"/>
              <a:t>DNA</a:t>
            </a:r>
            <a:r>
              <a:rPr kumimoji="1" lang="ja-JP" altLang="en-US" dirty="0"/>
              <a:t>の塊</a:t>
            </a:r>
            <a:endParaRPr kumimoji="1" lang="en-US" altLang="ja-JP" dirty="0"/>
          </a:p>
          <a:p>
            <a:r>
              <a:rPr kumimoji="1" lang="ja-JP" altLang="en-US" dirty="0"/>
              <a:t>　　　　　　　　　　　　　　　</a:t>
            </a:r>
            <a:r>
              <a:rPr kumimoji="1" lang="ja-JP" altLang="en-US" sz="1400" dirty="0"/>
              <a:t>（細胞残渣や核タンパク質なども付着している）</a:t>
            </a:r>
          </a:p>
        </p:txBody>
      </p:sp>
    </p:spTree>
    <p:extLst>
      <p:ext uri="{BB962C8B-B14F-4D97-AF65-F5344CB8AC3E}">
        <p14:creationId xmlns:p14="http://schemas.microsoft.com/office/powerpoint/2010/main" val="63445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69692" y="1786466"/>
            <a:ext cx="6611886" cy="2308324"/>
          </a:xfrm>
          <a:prstGeom prst="rect">
            <a:avLst/>
          </a:prstGeom>
          <a:noFill/>
        </p:spPr>
        <p:txBody>
          <a:bodyPr wrap="square" rtlCol="0">
            <a:spAutoFit/>
          </a:bodyPr>
          <a:lstStyle/>
          <a:p>
            <a:pPr>
              <a:lnSpc>
                <a:spcPct val="150000"/>
              </a:lnSpc>
            </a:pPr>
            <a:r>
              <a:rPr lang="ja-JP" altLang="ja-JP" sz="2400" b="1" dirty="0">
                <a:solidFill>
                  <a:srgbClr val="00B0F0"/>
                </a:solidFill>
              </a:rPr>
              <a:t>ＤＮＡマーカー</a:t>
            </a:r>
            <a:endParaRPr lang="en-US" altLang="ja-JP" sz="2400" b="1" dirty="0">
              <a:solidFill>
                <a:srgbClr val="00B0F0"/>
              </a:solidFill>
            </a:endParaRPr>
          </a:p>
          <a:p>
            <a:pPr>
              <a:lnSpc>
                <a:spcPct val="150000"/>
              </a:lnSpc>
            </a:pPr>
            <a:r>
              <a:rPr lang="ja-JP" altLang="en-US" dirty="0"/>
              <a:t>　</a:t>
            </a:r>
            <a:r>
              <a:rPr lang="en-US" altLang="ja-JP" dirty="0">
                <a:latin typeface="+mn-ea"/>
              </a:rPr>
              <a:t>1980</a:t>
            </a:r>
            <a:r>
              <a:rPr lang="ja-JP" altLang="ja-JP" dirty="0"/>
              <a:t>年代育種分野ではＤＮＡマーカーが発表され、その後桁違いの予算のゲノムプロジェクトが始まり、ミレニアムにシロイヌナズナ、イネなどの全塩基配列が明らかにました。私もＤＮＡマーカー普及の初期に関わることができ、現在の職場に移り、今に至ります。</a:t>
            </a:r>
          </a:p>
        </p:txBody>
      </p:sp>
    </p:spTree>
    <p:extLst>
      <p:ext uri="{BB962C8B-B14F-4D97-AF65-F5344CB8AC3E}">
        <p14:creationId xmlns:p14="http://schemas.microsoft.com/office/powerpoint/2010/main" val="95281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5344" y="691769"/>
            <a:ext cx="6504604" cy="5216813"/>
          </a:xfrm>
          <a:prstGeom prst="rect">
            <a:avLst/>
          </a:prstGeom>
          <a:noFill/>
        </p:spPr>
        <p:txBody>
          <a:bodyPr wrap="square" rtlCol="0">
            <a:spAutoFit/>
          </a:bodyPr>
          <a:lstStyle/>
          <a:p>
            <a:pPr>
              <a:lnSpc>
                <a:spcPct val="150000"/>
              </a:lnSpc>
            </a:pPr>
            <a:r>
              <a:rPr lang="ja-JP" altLang="ja-JP" sz="2400" b="1" dirty="0">
                <a:solidFill>
                  <a:srgbClr val="00B0F0"/>
                </a:solidFill>
              </a:rPr>
              <a:t>遺伝子レベルの研究</a:t>
            </a:r>
          </a:p>
          <a:p>
            <a:pPr>
              <a:lnSpc>
                <a:spcPct val="150000"/>
              </a:lnSpc>
            </a:pPr>
            <a:r>
              <a:rPr lang="ja-JP" altLang="en-US" dirty="0"/>
              <a:t>　</a:t>
            </a:r>
            <a:r>
              <a:rPr lang="ja-JP" altLang="ja-JP" dirty="0"/>
              <a:t>遺伝子導入と全塩基配列情報とは、生命現象を遺伝子（分子）レベルで調べる両輪となりました。</a:t>
            </a:r>
            <a:endParaRPr lang="en-US" altLang="ja-JP" dirty="0"/>
          </a:p>
          <a:p>
            <a:pPr>
              <a:lnSpc>
                <a:spcPct val="150000"/>
              </a:lnSpc>
            </a:pPr>
            <a:r>
              <a:rPr lang="ja-JP" altLang="en-US" dirty="0"/>
              <a:t>　</a:t>
            </a:r>
            <a:endParaRPr lang="en-US" altLang="ja-JP" dirty="0"/>
          </a:p>
          <a:p>
            <a:pPr>
              <a:lnSpc>
                <a:spcPct val="150000"/>
              </a:lnSpc>
            </a:pPr>
            <a:r>
              <a:rPr lang="ja-JP" altLang="en-US" dirty="0"/>
              <a:t>　</a:t>
            </a:r>
            <a:r>
              <a:rPr lang="ja-JP" altLang="ja-JP" dirty="0"/>
              <a:t>そして植物ホルモンの働きも明らかに</a:t>
            </a:r>
            <a:endParaRPr lang="en-US" altLang="ja-JP" dirty="0"/>
          </a:p>
          <a:p>
            <a:pPr>
              <a:lnSpc>
                <a:spcPct val="150000"/>
              </a:lnSpc>
            </a:pPr>
            <a:r>
              <a:rPr lang="ja-JP" altLang="ja-JP" dirty="0"/>
              <a:t>なりました。</a:t>
            </a:r>
          </a:p>
          <a:p>
            <a:pPr>
              <a:lnSpc>
                <a:spcPct val="150000"/>
              </a:lnSpc>
            </a:pPr>
            <a:r>
              <a:rPr lang="ja-JP" altLang="en-US" dirty="0"/>
              <a:t>　</a:t>
            </a:r>
            <a:r>
              <a:rPr lang="ja-JP" altLang="ja-JP" dirty="0"/>
              <a:t>オーキシンに関しては、細胞膜に存在するオーキシン排出タンパク質がオーキシンの濃度勾配をつくり、芽形成や成長反応を促すことがわかりました。　またどの植物ホルモンにもそれぞれ結合するタンパク質があり、１つの現象に対して他の植物ホルモンと共に、あるいは拮抗して、遺伝子発現を制御するという姿が明らかになりました。　</a:t>
            </a:r>
            <a:endParaRPr kumimoji="1" lang="ja-JP" altLang="en-US" dirty="0"/>
          </a:p>
        </p:txBody>
      </p:sp>
      <p:grpSp>
        <p:nvGrpSpPr>
          <p:cNvPr id="3" name="グループ化 2"/>
          <p:cNvGrpSpPr/>
          <p:nvPr/>
        </p:nvGrpSpPr>
        <p:grpSpPr>
          <a:xfrm rot="20976824">
            <a:off x="6677343" y="1946576"/>
            <a:ext cx="2124834" cy="1247485"/>
            <a:chOff x="2216262" y="4423010"/>
            <a:chExt cx="2646887" cy="1660752"/>
          </a:xfrm>
        </p:grpSpPr>
        <p:sp>
          <p:nvSpPr>
            <p:cNvPr id="4" name="円/楕円 2"/>
            <p:cNvSpPr/>
            <p:nvPr/>
          </p:nvSpPr>
          <p:spPr>
            <a:xfrm rot="20849087">
              <a:off x="2216262" y="4423010"/>
              <a:ext cx="2646887" cy="1629136"/>
            </a:xfrm>
            <a:custGeom>
              <a:avLst/>
              <a:gdLst>
                <a:gd name="connsiteX0" fmla="*/ 0 w 2664296"/>
                <a:gd name="connsiteY0" fmla="*/ 648072 h 1296144"/>
                <a:gd name="connsiteX1" fmla="*/ 1332148 w 2664296"/>
                <a:gd name="connsiteY1" fmla="*/ 0 h 1296144"/>
                <a:gd name="connsiteX2" fmla="*/ 2664296 w 2664296"/>
                <a:gd name="connsiteY2" fmla="*/ 648072 h 1296144"/>
                <a:gd name="connsiteX3" fmla="*/ 1332148 w 2664296"/>
                <a:gd name="connsiteY3" fmla="*/ 1296144 h 1296144"/>
                <a:gd name="connsiteX4" fmla="*/ 0 w 2664296"/>
                <a:gd name="connsiteY4" fmla="*/ 648072 h 1296144"/>
                <a:gd name="connsiteX0" fmla="*/ 57913 w 2722209"/>
                <a:gd name="connsiteY0" fmla="*/ 688500 h 1336572"/>
                <a:gd name="connsiteX1" fmla="*/ 354483 w 2722209"/>
                <a:gd name="connsiteY1" fmla="*/ 135910 h 1336572"/>
                <a:gd name="connsiteX2" fmla="*/ 1390061 w 2722209"/>
                <a:gd name="connsiteY2" fmla="*/ 40428 h 1336572"/>
                <a:gd name="connsiteX3" fmla="*/ 2722209 w 2722209"/>
                <a:gd name="connsiteY3" fmla="*/ 688500 h 1336572"/>
                <a:gd name="connsiteX4" fmla="*/ 1390061 w 2722209"/>
                <a:gd name="connsiteY4" fmla="*/ 1336572 h 1336572"/>
                <a:gd name="connsiteX5" fmla="*/ 57913 w 2722209"/>
                <a:gd name="connsiteY5" fmla="*/ 688500 h 1336572"/>
                <a:gd name="connsiteX0" fmla="*/ 57913 w 2749955"/>
                <a:gd name="connsiteY0" fmla="*/ 652518 h 1300590"/>
                <a:gd name="connsiteX1" fmla="*/ 354483 w 2749955"/>
                <a:gd name="connsiteY1" fmla="*/ 99928 h 1300590"/>
                <a:gd name="connsiteX2" fmla="*/ 1390061 w 2749955"/>
                <a:gd name="connsiteY2" fmla="*/ 4446 h 1300590"/>
                <a:gd name="connsiteX3" fmla="*/ 2313913 w 2749955"/>
                <a:gd name="connsiteY3" fmla="*/ 159304 h 1300590"/>
                <a:gd name="connsiteX4" fmla="*/ 2722209 w 2749955"/>
                <a:gd name="connsiteY4" fmla="*/ 652518 h 1300590"/>
                <a:gd name="connsiteX5" fmla="*/ 1390061 w 2749955"/>
                <a:gd name="connsiteY5" fmla="*/ 1300590 h 1300590"/>
                <a:gd name="connsiteX6" fmla="*/ 57913 w 2749955"/>
                <a:gd name="connsiteY6" fmla="*/ 652518 h 1300590"/>
                <a:gd name="connsiteX0" fmla="*/ 12101 w 2704143"/>
                <a:gd name="connsiteY0" fmla="*/ 652518 h 1352913"/>
                <a:gd name="connsiteX1" fmla="*/ 308671 w 2704143"/>
                <a:gd name="connsiteY1" fmla="*/ 99928 h 1352913"/>
                <a:gd name="connsiteX2" fmla="*/ 1344249 w 2704143"/>
                <a:gd name="connsiteY2" fmla="*/ 4446 h 1352913"/>
                <a:gd name="connsiteX3" fmla="*/ 2268101 w 2704143"/>
                <a:gd name="connsiteY3" fmla="*/ 159304 h 1352913"/>
                <a:gd name="connsiteX4" fmla="*/ 2676397 w 2704143"/>
                <a:gd name="connsiteY4" fmla="*/ 652518 h 1352913"/>
                <a:gd name="connsiteX5" fmla="*/ 1344249 w 2704143"/>
                <a:gd name="connsiteY5" fmla="*/ 1300590 h 1352913"/>
                <a:gd name="connsiteX6" fmla="*/ 629306 w 2704143"/>
                <a:gd name="connsiteY6" fmla="*/ 1239959 h 1352913"/>
                <a:gd name="connsiteX7" fmla="*/ 12101 w 2704143"/>
                <a:gd name="connsiteY7" fmla="*/ 652518 h 1352913"/>
                <a:gd name="connsiteX0" fmla="*/ 12101 w 2685891"/>
                <a:gd name="connsiteY0" fmla="*/ 652518 h 1316570"/>
                <a:gd name="connsiteX1" fmla="*/ 308671 w 2685891"/>
                <a:gd name="connsiteY1" fmla="*/ 99928 h 1316570"/>
                <a:gd name="connsiteX2" fmla="*/ 1344249 w 2685891"/>
                <a:gd name="connsiteY2" fmla="*/ 4446 h 1316570"/>
                <a:gd name="connsiteX3" fmla="*/ 2268101 w 2685891"/>
                <a:gd name="connsiteY3" fmla="*/ 159304 h 1316570"/>
                <a:gd name="connsiteX4" fmla="*/ 2676397 w 2685891"/>
                <a:gd name="connsiteY4" fmla="*/ 652518 h 1316570"/>
                <a:gd name="connsiteX5" fmla="*/ 2113721 w 2685891"/>
                <a:gd name="connsiteY5" fmla="*/ 1156832 h 1316570"/>
                <a:gd name="connsiteX6" fmla="*/ 1344249 w 2685891"/>
                <a:gd name="connsiteY6" fmla="*/ 1300590 h 1316570"/>
                <a:gd name="connsiteX7" fmla="*/ 629306 w 2685891"/>
                <a:gd name="connsiteY7" fmla="*/ 1239959 h 1316570"/>
                <a:gd name="connsiteX8" fmla="*/ 12101 w 2685891"/>
                <a:gd name="connsiteY8" fmla="*/ 652518 h 1316570"/>
                <a:gd name="connsiteX0" fmla="*/ 12101 w 2703560"/>
                <a:gd name="connsiteY0" fmla="*/ 652518 h 1316570"/>
                <a:gd name="connsiteX1" fmla="*/ 308671 w 2703560"/>
                <a:gd name="connsiteY1" fmla="*/ 99928 h 1316570"/>
                <a:gd name="connsiteX2" fmla="*/ 1344249 w 2703560"/>
                <a:gd name="connsiteY2" fmla="*/ 4446 h 1316570"/>
                <a:gd name="connsiteX3" fmla="*/ 2268101 w 2703560"/>
                <a:gd name="connsiteY3" fmla="*/ 159304 h 1316570"/>
                <a:gd name="connsiteX4" fmla="*/ 2579423 w 2703560"/>
                <a:gd name="connsiteY4" fmla="*/ 423148 h 1316570"/>
                <a:gd name="connsiteX5" fmla="*/ 2676397 w 2703560"/>
                <a:gd name="connsiteY5" fmla="*/ 652518 h 1316570"/>
                <a:gd name="connsiteX6" fmla="*/ 2113721 w 2703560"/>
                <a:gd name="connsiteY6" fmla="*/ 1156832 h 1316570"/>
                <a:gd name="connsiteX7" fmla="*/ 1344249 w 2703560"/>
                <a:gd name="connsiteY7" fmla="*/ 1300590 h 1316570"/>
                <a:gd name="connsiteX8" fmla="*/ 629306 w 2703560"/>
                <a:gd name="connsiteY8" fmla="*/ 1239959 h 1316570"/>
                <a:gd name="connsiteX9" fmla="*/ 12101 w 2703560"/>
                <a:gd name="connsiteY9" fmla="*/ 652518 h 1316570"/>
                <a:gd name="connsiteX0" fmla="*/ 12101 w 2680570"/>
                <a:gd name="connsiteY0" fmla="*/ 652518 h 1316570"/>
                <a:gd name="connsiteX1" fmla="*/ 308671 w 2680570"/>
                <a:gd name="connsiteY1" fmla="*/ 99928 h 1316570"/>
                <a:gd name="connsiteX2" fmla="*/ 1344249 w 2680570"/>
                <a:gd name="connsiteY2" fmla="*/ 4446 h 1316570"/>
                <a:gd name="connsiteX3" fmla="*/ 2268101 w 2680570"/>
                <a:gd name="connsiteY3" fmla="*/ 159304 h 1316570"/>
                <a:gd name="connsiteX4" fmla="*/ 2579423 w 2680570"/>
                <a:gd name="connsiteY4" fmla="*/ 423148 h 1316570"/>
                <a:gd name="connsiteX5" fmla="*/ 2676397 w 2680570"/>
                <a:gd name="connsiteY5" fmla="*/ 652518 h 1316570"/>
                <a:gd name="connsiteX6" fmla="*/ 2113721 w 2680570"/>
                <a:gd name="connsiteY6" fmla="*/ 1156832 h 1316570"/>
                <a:gd name="connsiteX7" fmla="*/ 1344249 w 2680570"/>
                <a:gd name="connsiteY7" fmla="*/ 1300590 h 1316570"/>
                <a:gd name="connsiteX8" fmla="*/ 629306 w 2680570"/>
                <a:gd name="connsiteY8" fmla="*/ 1239959 h 1316570"/>
                <a:gd name="connsiteX9" fmla="*/ 12101 w 2680570"/>
                <a:gd name="connsiteY9" fmla="*/ 652518 h 1316570"/>
                <a:gd name="connsiteX0" fmla="*/ 12101 w 2651892"/>
                <a:gd name="connsiteY0" fmla="*/ 652518 h 1316570"/>
                <a:gd name="connsiteX1" fmla="*/ 308671 w 2651892"/>
                <a:gd name="connsiteY1" fmla="*/ 99928 h 1316570"/>
                <a:gd name="connsiteX2" fmla="*/ 1344249 w 2651892"/>
                <a:gd name="connsiteY2" fmla="*/ 4446 h 1316570"/>
                <a:gd name="connsiteX3" fmla="*/ 2268101 w 2651892"/>
                <a:gd name="connsiteY3" fmla="*/ 159304 h 1316570"/>
                <a:gd name="connsiteX4" fmla="*/ 2579423 w 2651892"/>
                <a:gd name="connsiteY4" fmla="*/ 423148 h 1316570"/>
                <a:gd name="connsiteX5" fmla="*/ 2644494 w 2651892"/>
                <a:gd name="connsiteY5" fmla="*/ 679707 h 1316570"/>
                <a:gd name="connsiteX6" fmla="*/ 2113721 w 2651892"/>
                <a:gd name="connsiteY6" fmla="*/ 1156832 h 1316570"/>
                <a:gd name="connsiteX7" fmla="*/ 1344249 w 2651892"/>
                <a:gd name="connsiteY7" fmla="*/ 1300590 h 1316570"/>
                <a:gd name="connsiteX8" fmla="*/ 629306 w 2651892"/>
                <a:gd name="connsiteY8" fmla="*/ 1239959 h 1316570"/>
                <a:gd name="connsiteX9" fmla="*/ 12101 w 2651892"/>
                <a:gd name="connsiteY9" fmla="*/ 652518 h 1316570"/>
                <a:gd name="connsiteX0" fmla="*/ 12101 w 2646887"/>
                <a:gd name="connsiteY0" fmla="*/ 652518 h 1316570"/>
                <a:gd name="connsiteX1" fmla="*/ 308671 w 2646887"/>
                <a:gd name="connsiteY1" fmla="*/ 99928 h 1316570"/>
                <a:gd name="connsiteX2" fmla="*/ 1344249 w 2646887"/>
                <a:gd name="connsiteY2" fmla="*/ 4446 h 1316570"/>
                <a:gd name="connsiteX3" fmla="*/ 2268101 w 2646887"/>
                <a:gd name="connsiteY3" fmla="*/ 159304 h 1316570"/>
                <a:gd name="connsiteX4" fmla="*/ 2644494 w 2646887"/>
                <a:gd name="connsiteY4" fmla="*/ 679707 h 1316570"/>
                <a:gd name="connsiteX5" fmla="*/ 2113721 w 2646887"/>
                <a:gd name="connsiteY5" fmla="*/ 1156832 h 1316570"/>
                <a:gd name="connsiteX6" fmla="*/ 1344249 w 2646887"/>
                <a:gd name="connsiteY6" fmla="*/ 1300590 h 1316570"/>
                <a:gd name="connsiteX7" fmla="*/ 629306 w 2646887"/>
                <a:gd name="connsiteY7" fmla="*/ 1239959 h 1316570"/>
                <a:gd name="connsiteX8" fmla="*/ 12101 w 2646887"/>
                <a:gd name="connsiteY8" fmla="*/ 652518 h 131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887" h="1316570">
                  <a:moveTo>
                    <a:pt x="12101" y="652518"/>
                  </a:moveTo>
                  <a:cubicBezTo>
                    <a:pt x="-41338" y="462513"/>
                    <a:pt x="86646" y="207940"/>
                    <a:pt x="308671" y="99928"/>
                  </a:cubicBezTo>
                  <a:cubicBezTo>
                    <a:pt x="530696" y="-8084"/>
                    <a:pt x="1017677" y="-5450"/>
                    <a:pt x="1344249" y="4446"/>
                  </a:cubicBezTo>
                  <a:cubicBezTo>
                    <a:pt x="1670821" y="14342"/>
                    <a:pt x="2051394" y="46761"/>
                    <a:pt x="2268101" y="159304"/>
                  </a:cubicBezTo>
                  <a:cubicBezTo>
                    <a:pt x="2484808" y="271847"/>
                    <a:pt x="2670224" y="513452"/>
                    <a:pt x="2644494" y="679707"/>
                  </a:cubicBezTo>
                  <a:cubicBezTo>
                    <a:pt x="2618764" y="845962"/>
                    <a:pt x="2330429" y="1053351"/>
                    <a:pt x="2113721" y="1156832"/>
                  </a:cubicBezTo>
                  <a:cubicBezTo>
                    <a:pt x="1897013" y="1260313"/>
                    <a:pt x="1591651" y="1286736"/>
                    <a:pt x="1344249" y="1300590"/>
                  </a:cubicBezTo>
                  <a:cubicBezTo>
                    <a:pt x="1096847" y="1314444"/>
                    <a:pt x="851331" y="1347971"/>
                    <a:pt x="629306" y="1239959"/>
                  </a:cubicBezTo>
                  <a:cubicBezTo>
                    <a:pt x="407281" y="1131947"/>
                    <a:pt x="65540" y="842523"/>
                    <a:pt x="12101" y="652518"/>
                  </a:cubicBez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3"/>
            <p:cNvSpPr/>
            <p:nvPr/>
          </p:nvSpPr>
          <p:spPr>
            <a:xfrm rot="19464623">
              <a:off x="3604807" y="4965050"/>
              <a:ext cx="1255608" cy="626729"/>
            </a:xfrm>
            <a:custGeom>
              <a:avLst/>
              <a:gdLst>
                <a:gd name="connsiteX0" fmla="*/ 0 w 1224136"/>
                <a:gd name="connsiteY0" fmla="*/ 288032 h 576064"/>
                <a:gd name="connsiteX1" fmla="*/ 612068 w 1224136"/>
                <a:gd name="connsiteY1" fmla="*/ 0 h 576064"/>
                <a:gd name="connsiteX2" fmla="*/ 1224136 w 1224136"/>
                <a:gd name="connsiteY2" fmla="*/ 288032 h 576064"/>
                <a:gd name="connsiteX3" fmla="*/ 612068 w 1224136"/>
                <a:gd name="connsiteY3" fmla="*/ 576064 h 576064"/>
                <a:gd name="connsiteX4" fmla="*/ 0 w 1224136"/>
                <a:gd name="connsiteY4" fmla="*/ 288032 h 576064"/>
                <a:gd name="connsiteX0" fmla="*/ 24851 w 1248987"/>
                <a:gd name="connsiteY0" fmla="*/ 302529 h 590561"/>
                <a:gd name="connsiteX1" fmla="*/ 169845 w 1248987"/>
                <a:gd name="connsiteY1" fmla="*/ 69816 h 590561"/>
                <a:gd name="connsiteX2" fmla="*/ 636919 w 1248987"/>
                <a:gd name="connsiteY2" fmla="*/ 14497 h 590561"/>
                <a:gd name="connsiteX3" fmla="*/ 1248987 w 1248987"/>
                <a:gd name="connsiteY3" fmla="*/ 302529 h 590561"/>
                <a:gd name="connsiteX4" fmla="*/ 636919 w 1248987"/>
                <a:gd name="connsiteY4" fmla="*/ 590561 h 590561"/>
                <a:gd name="connsiteX5" fmla="*/ 24851 w 1248987"/>
                <a:gd name="connsiteY5" fmla="*/ 302529 h 590561"/>
                <a:gd name="connsiteX0" fmla="*/ 802 w 1224938"/>
                <a:gd name="connsiteY0" fmla="*/ 302529 h 604516"/>
                <a:gd name="connsiteX1" fmla="*/ 145796 w 1224938"/>
                <a:gd name="connsiteY1" fmla="*/ 69816 h 604516"/>
                <a:gd name="connsiteX2" fmla="*/ 612870 w 1224938"/>
                <a:gd name="connsiteY2" fmla="*/ 14497 h 604516"/>
                <a:gd name="connsiteX3" fmla="*/ 1224938 w 1224938"/>
                <a:gd name="connsiteY3" fmla="*/ 302529 h 604516"/>
                <a:gd name="connsiteX4" fmla="*/ 612870 w 1224938"/>
                <a:gd name="connsiteY4" fmla="*/ 590561 h 604516"/>
                <a:gd name="connsiteX5" fmla="*/ 193298 w 1224938"/>
                <a:gd name="connsiteY5" fmla="*/ 532955 h 604516"/>
                <a:gd name="connsiteX6" fmla="*/ 802 w 1224938"/>
                <a:gd name="connsiteY6" fmla="*/ 302529 h 604516"/>
                <a:gd name="connsiteX0" fmla="*/ 802 w 1230320"/>
                <a:gd name="connsiteY0" fmla="*/ 302529 h 594253"/>
                <a:gd name="connsiteX1" fmla="*/ 145796 w 1230320"/>
                <a:gd name="connsiteY1" fmla="*/ 69816 h 594253"/>
                <a:gd name="connsiteX2" fmla="*/ 612870 w 1230320"/>
                <a:gd name="connsiteY2" fmla="*/ 14497 h 594253"/>
                <a:gd name="connsiteX3" fmla="*/ 1224938 w 1230320"/>
                <a:gd name="connsiteY3" fmla="*/ 302529 h 594253"/>
                <a:gd name="connsiteX4" fmla="*/ 941442 w 1230320"/>
                <a:gd name="connsiteY4" fmla="*/ 556705 h 594253"/>
                <a:gd name="connsiteX5" fmla="*/ 612870 w 1230320"/>
                <a:gd name="connsiteY5" fmla="*/ 590561 h 594253"/>
                <a:gd name="connsiteX6" fmla="*/ 193298 w 1230320"/>
                <a:gd name="connsiteY6" fmla="*/ 532955 h 594253"/>
                <a:gd name="connsiteX7" fmla="*/ 802 w 1230320"/>
                <a:gd name="connsiteY7" fmla="*/ 302529 h 594253"/>
                <a:gd name="connsiteX0" fmla="*/ 802 w 1225839"/>
                <a:gd name="connsiteY0" fmla="*/ 288277 h 580001"/>
                <a:gd name="connsiteX1" fmla="*/ 145796 w 1225839"/>
                <a:gd name="connsiteY1" fmla="*/ 55564 h 580001"/>
                <a:gd name="connsiteX2" fmla="*/ 612870 w 1225839"/>
                <a:gd name="connsiteY2" fmla="*/ 245 h 580001"/>
                <a:gd name="connsiteX3" fmla="*/ 1060196 w 1225839"/>
                <a:gd name="connsiteY3" fmla="*/ 67441 h 580001"/>
                <a:gd name="connsiteX4" fmla="*/ 1224938 w 1225839"/>
                <a:gd name="connsiteY4" fmla="*/ 288277 h 580001"/>
                <a:gd name="connsiteX5" fmla="*/ 941442 w 1225839"/>
                <a:gd name="connsiteY5" fmla="*/ 542453 h 580001"/>
                <a:gd name="connsiteX6" fmla="*/ 612870 w 1225839"/>
                <a:gd name="connsiteY6" fmla="*/ 576309 h 580001"/>
                <a:gd name="connsiteX7" fmla="*/ 193298 w 1225839"/>
                <a:gd name="connsiteY7" fmla="*/ 518703 h 580001"/>
                <a:gd name="connsiteX8" fmla="*/ 802 w 1225839"/>
                <a:gd name="connsiteY8" fmla="*/ 288277 h 580001"/>
                <a:gd name="connsiteX0" fmla="*/ 231 w 1225268"/>
                <a:gd name="connsiteY0" fmla="*/ 288277 h 640321"/>
                <a:gd name="connsiteX1" fmla="*/ 145225 w 1225268"/>
                <a:gd name="connsiteY1" fmla="*/ 55564 h 640321"/>
                <a:gd name="connsiteX2" fmla="*/ 612299 w 1225268"/>
                <a:gd name="connsiteY2" fmla="*/ 245 h 640321"/>
                <a:gd name="connsiteX3" fmla="*/ 1059625 w 1225268"/>
                <a:gd name="connsiteY3" fmla="*/ 67441 h 640321"/>
                <a:gd name="connsiteX4" fmla="*/ 1224367 w 1225268"/>
                <a:gd name="connsiteY4" fmla="*/ 288277 h 640321"/>
                <a:gd name="connsiteX5" fmla="*/ 940871 w 1225268"/>
                <a:gd name="connsiteY5" fmla="*/ 542453 h 640321"/>
                <a:gd name="connsiteX6" fmla="*/ 612299 w 1225268"/>
                <a:gd name="connsiteY6" fmla="*/ 576309 h 640321"/>
                <a:gd name="connsiteX7" fmla="*/ 168977 w 1225268"/>
                <a:gd name="connsiteY7" fmla="*/ 625581 h 640321"/>
                <a:gd name="connsiteX8" fmla="*/ 231 w 1225268"/>
                <a:gd name="connsiteY8" fmla="*/ 288277 h 640321"/>
                <a:gd name="connsiteX0" fmla="*/ 231 w 1225268"/>
                <a:gd name="connsiteY0" fmla="*/ 288277 h 646487"/>
                <a:gd name="connsiteX1" fmla="*/ 145225 w 1225268"/>
                <a:gd name="connsiteY1" fmla="*/ 55564 h 646487"/>
                <a:gd name="connsiteX2" fmla="*/ 612299 w 1225268"/>
                <a:gd name="connsiteY2" fmla="*/ 245 h 646487"/>
                <a:gd name="connsiteX3" fmla="*/ 1059625 w 1225268"/>
                <a:gd name="connsiteY3" fmla="*/ 67441 h 646487"/>
                <a:gd name="connsiteX4" fmla="*/ 1224367 w 1225268"/>
                <a:gd name="connsiteY4" fmla="*/ 288277 h 646487"/>
                <a:gd name="connsiteX5" fmla="*/ 940871 w 1225268"/>
                <a:gd name="connsiteY5" fmla="*/ 542453 h 646487"/>
                <a:gd name="connsiteX6" fmla="*/ 647925 w 1225268"/>
                <a:gd name="connsiteY6" fmla="*/ 611935 h 646487"/>
                <a:gd name="connsiteX7" fmla="*/ 168977 w 1225268"/>
                <a:gd name="connsiteY7" fmla="*/ 625581 h 646487"/>
                <a:gd name="connsiteX8" fmla="*/ 231 w 1225268"/>
                <a:gd name="connsiteY8" fmla="*/ 288277 h 646487"/>
                <a:gd name="connsiteX0" fmla="*/ 231 w 1225268"/>
                <a:gd name="connsiteY0" fmla="*/ 288277 h 646487"/>
                <a:gd name="connsiteX1" fmla="*/ 145225 w 1225268"/>
                <a:gd name="connsiteY1" fmla="*/ 55564 h 646487"/>
                <a:gd name="connsiteX2" fmla="*/ 612299 w 1225268"/>
                <a:gd name="connsiteY2" fmla="*/ 245 h 646487"/>
                <a:gd name="connsiteX3" fmla="*/ 1059625 w 1225268"/>
                <a:gd name="connsiteY3" fmla="*/ 67441 h 646487"/>
                <a:gd name="connsiteX4" fmla="*/ 1224367 w 1225268"/>
                <a:gd name="connsiteY4" fmla="*/ 288277 h 646487"/>
                <a:gd name="connsiteX5" fmla="*/ 1059624 w 1225268"/>
                <a:gd name="connsiteY5" fmla="*/ 542453 h 646487"/>
                <a:gd name="connsiteX6" fmla="*/ 647925 w 1225268"/>
                <a:gd name="connsiteY6" fmla="*/ 611935 h 646487"/>
                <a:gd name="connsiteX7" fmla="*/ 168977 w 1225268"/>
                <a:gd name="connsiteY7" fmla="*/ 625581 h 646487"/>
                <a:gd name="connsiteX8" fmla="*/ 231 w 1225268"/>
                <a:gd name="connsiteY8" fmla="*/ 288277 h 646487"/>
                <a:gd name="connsiteX0" fmla="*/ 145 w 1255608"/>
                <a:gd name="connsiteY0" fmla="*/ 326639 h 646487"/>
                <a:gd name="connsiteX1" fmla="*/ 175565 w 1255608"/>
                <a:gd name="connsiteY1" fmla="*/ 55564 h 646487"/>
                <a:gd name="connsiteX2" fmla="*/ 642639 w 1255608"/>
                <a:gd name="connsiteY2" fmla="*/ 245 h 646487"/>
                <a:gd name="connsiteX3" fmla="*/ 1089965 w 1255608"/>
                <a:gd name="connsiteY3" fmla="*/ 67441 h 646487"/>
                <a:gd name="connsiteX4" fmla="*/ 1254707 w 1255608"/>
                <a:gd name="connsiteY4" fmla="*/ 288277 h 646487"/>
                <a:gd name="connsiteX5" fmla="*/ 1089964 w 1255608"/>
                <a:gd name="connsiteY5" fmla="*/ 542453 h 646487"/>
                <a:gd name="connsiteX6" fmla="*/ 678265 w 1255608"/>
                <a:gd name="connsiteY6" fmla="*/ 611935 h 646487"/>
                <a:gd name="connsiteX7" fmla="*/ 199317 w 1255608"/>
                <a:gd name="connsiteY7" fmla="*/ 625581 h 646487"/>
                <a:gd name="connsiteX8" fmla="*/ 145 w 1255608"/>
                <a:gd name="connsiteY8" fmla="*/ 326639 h 646487"/>
                <a:gd name="connsiteX0" fmla="*/ 145 w 1255608"/>
                <a:gd name="connsiteY0" fmla="*/ 326639 h 684918"/>
                <a:gd name="connsiteX1" fmla="*/ 175565 w 1255608"/>
                <a:gd name="connsiteY1" fmla="*/ 55564 h 684918"/>
                <a:gd name="connsiteX2" fmla="*/ 642639 w 1255608"/>
                <a:gd name="connsiteY2" fmla="*/ 245 h 684918"/>
                <a:gd name="connsiteX3" fmla="*/ 1089965 w 1255608"/>
                <a:gd name="connsiteY3" fmla="*/ 67441 h 684918"/>
                <a:gd name="connsiteX4" fmla="*/ 1254707 w 1255608"/>
                <a:gd name="connsiteY4" fmla="*/ 288277 h 684918"/>
                <a:gd name="connsiteX5" fmla="*/ 1089964 w 1255608"/>
                <a:gd name="connsiteY5" fmla="*/ 542453 h 684918"/>
                <a:gd name="connsiteX6" fmla="*/ 686202 w 1255608"/>
                <a:gd name="connsiteY6" fmla="*/ 680723 h 684918"/>
                <a:gd name="connsiteX7" fmla="*/ 199317 w 1255608"/>
                <a:gd name="connsiteY7" fmla="*/ 625581 h 684918"/>
                <a:gd name="connsiteX8" fmla="*/ 145 w 1255608"/>
                <a:gd name="connsiteY8" fmla="*/ 326639 h 68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608" h="684918">
                  <a:moveTo>
                    <a:pt x="145" y="326639"/>
                  </a:moveTo>
                  <a:cubicBezTo>
                    <a:pt x="-3814" y="231636"/>
                    <a:pt x="73554" y="103569"/>
                    <a:pt x="175565" y="55564"/>
                  </a:cubicBezTo>
                  <a:cubicBezTo>
                    <a:pt x="277576" y="7559"/>
                    <a:pt x="490239" y="-1734"/>
                    <a:pt x="642639" y="245"/>
                  </a:cubicBezTo>
                  <a:cubicBezTo>
                    <a:pt x="795039" y="2224"/>
                    <a:pt x="987954" y="19436"/>
                    <a:pt x="1089965" y="67441"/>
                  </a:cubicBezTo>
                  <a:cubicBezTo>
                    <a:pt x="1191976" y="115446"/>
                    <a:pt x="1264603" y="222963"/>
                    <a:pt x="1254707" y="288277"/>
                  </a:cubicBezTo>
                  <a:cubicBezTo>
                    <a:pt x="1244811" y="353591"/>
                    <a:pt x="1191975" y="494448"/>
                    <a:pt x="1089964" y="542453"/>
                  </a:cubicBezTo>
                  <a:cubicBezTo>
                    <a:pt x="987953" y="590458"/>
                    <a:pt x="834643" y="666868"/>
                    <a:pt x="686202" y="680723"/>
                  </a:cubicBezTo>
                  <a:cubicBezTo>
                    <a:pt x="537761" y="694578"/>
                    <a:pt x="301328" y="673586"/>
                    <a:pt x="199317" y="625581"/>
                  </a:cubicBezTo>
                  <a:cubicBezTo>
                    <a:pt x="97306" y="577576"/>
                    <a:pt x="4104" y="421642"/>
                    <a:pt x="145" y="3266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p:nvSpPr>
          <p:spPr>
            <a:xfrm>
              <a:off x="2409168" y="4621413"/>
              <a:ext cx="968082" cy="1462349"/>
            </a:xfrm>
            <a:custGeom>
              <a:avLst/>
              <a:gdLst>
                <a:gd name="connsiteX0" fmla="*/ 0 w 1148685"/>
                <a:gd name="connsiteY0" fmla="*/ 216024 h 432048"/>
                <a:gd name="connsiteX1" fmla="*/ 574343 w 1148685"/>
                <a:gd name="connsiteY1" fmla="*/ 0 h 432048"/>
                <a:gd name="connsiteX2" fmla="*/ 1148686 w 1148685"/>
                <a:gd name="connsiteY2" fmla="*/ 216024 h 432048"/>
                <a:gd name="connsiteX3" fmla="*/ 574343 w 1148685"/>
                <a:gd name="connsiteY3" fmla="*/ 432048 h 432048"/>
                <a:gd name="connsiteX4" fmla="*/ 0 w 1148685"/>
                <a:gd name="connsiteY4" fmla="*/ 216024 h 432048"/>
                <a:gd name="connsiteX0" fmla="*/ 103812 w 1252498"/>
                <a:gd name="connsiteY0" fmla="*/ 216024 h 586567"/>
                <a:gd name="connsiteX1" fmla="*/ 678155 w 1252498"/>
                <a:gd name="connsiteY1" fmla="*/ 0 h 586567"/>
                <a:gd name="connsiteX2" fmla="*/ 1252498 w 1252498"/>
                <a:gd name="connsiteY2" fmla="*/ 216024 h 586567"/>
                <a:gd name="connsiteX3" fmla="*/ 678155 w 1252498"/>
                <a:gd name="connsiteY3" fmla="*/ 432048 h 586567"/>
                <a:gd name="connsiteX4" fmla="*/ 53730 w 1252498"/>
                <a:gd name="connsiteY4" fmla="*/ 580102 h 586567"/>
                <a:gd name="connsiteX5" fmla="*/ 103812 w 1252498"/>
                <a:gd name="connsiteY5" fmla="*/ 216024 h 586567"/>
                <a:gd name="connsiteX0" fmla="*/ 103812 w 1290438"/>
                <a:gd name="connsiteY0" fmla="*/ 279076 h 649619"/>
                <a:gd name="connsiteX1" fmla="*/ 678155 w 1290438"/>
                <a:gd name="connsiteY1" fmla="*/ 63052 h 649619"/>
                <a:gd name="connsiteX2" fmla="*/ 1205635 w 1290438"/>
                <a:gd name="connsiteY2" fmla="*/ 13762 h 649619"/>
                <a:gd name="connsiteX3" fmla="*/ 1252498 w 1290438"/>
                <a:gd name="connsiteY3" fmla="*/ 279076 h 649619"/>
                <a:gd name="connsiteX4" fmla="*/ 678155 w 1290438"/>
                <a:gd name="connsiteY4" fmla="*/ 495100 h 649619"/>
                <a:gd name="connsiteX5" fmla="*/ 53730 w 1290438"/>
                <a:gd name="connsiteY5" fmla="*/ 643154 h 649619"/>
                <a:gd name="connsiteX6" fmla="*/ 103812 w 1290438"/>
                <a:gd name="connsiteY6" fmla="*/ 279076 h 649619"/>
                <a:gd name="connsiteX0" fmla="*/ 103812 w 1249519"/>
                <a:gd name="connsiteY0" fmla="*/ 279076 h 650040"/>
                <a:gd name="connsiteX1" fmla="*/ 678155 w 1249519"/>
                <a:gd name="connsiteY1" fmla="*/ 63052 h 650040"/>
                <a:gd name="connsiteX2" fmla="*/ 1205635 w 1249519"/>
                <a:gd name="connsiteY2" fmla="*/ 13762 h 650040"/>
                <a:gd name="connsiteX3" fmla="*/ 1157496 w 1249519"/>
                <a:gd name="connsiteY3" fmla="*/ 219699 h 650040"/>
                <a:gd name="connsiteX4" fmla="*/ 678155 w 1249519"/>
                <a:gd name="connsiteY4" fmla="*/ 495100 h 650040"/>
                <a:gd name="connsiteX5" fmla="*/ 53730 w 1249519"/>
                <a:gd name="connsiteY5" fmla="*/ 643154 h 650040"/>
                <a:gd name="connsiteX6" fmla="*/ 103812 w 1249519"/>
                <a:gd name="connsiteY6" fmla="*/ 279076 h 650040"/>
                <a:gd name="connsiteX0" fmla="*/ 104967 w 1256136"/>
                <a:gd name="connsiteY0" fmla="*/ 279076 h 715505"/>
                <a:gd name="connsiteX1" fmla="*/ 679310 w 1256136"/>
                <a:gd name="connsiteY1" fmla="*/ 63052 h 715505"/>
                <a:gd name="connsiteX2" fmla="*/ 1206790 w 1256136"/>
                <a:gd name="connsiteY2" fmla="*/ 13762 h 715505"/>
                <a:gd name="connsiteX3" fmla="*/ 1158651 w 1256136"/>
                <a:gd name="connsiteY3" fmla="*/ 219699 h 715505"/>
                <a:gd name="connsiteX4" fmla="*/ 695213 w 1256136"/>
                <a:gd name="connsiteY4" fmla="*/ 677980 h 715505"/>
                <a:gd name="connsiteX5" fmla="*/ 54885 w 1256136"/>
                <a:gd name="connsiteY5" fmla="*/ 643154 h 715505"/>
                <a:gd name="connsiteX6" fmla="*/ 104967 w 1256136"/>
                <a:gd name="connsiteY6" fmla="*/ 279076 h 715505"/>
                <a:gd name="connsiteX0" fmla="*/ 96471 w 1247640"/>
                <a:gd name="connsiteY0" fmla="*/ 279076 h 981607"/>
                <a:gd name="connsiteX1" fmla="*/ 670814 w 1247640"/>
                <a:gd name="connsiteY1" fmla="*/ 63052 h 981607"/>
                <a:gd name="connsiteX2" fmla="*/ 1198294 w 1247640"/>
                <a:gd name="connsiteY2" fmla="*/ 13762 h 981607"/>
                <a:gd name="connsiteX3" fmla="*/ 1150155 w 1247640"/>
                <a:gd name="connsiteY3" fmla="*/ 219699 h 981607"/>
                <a:gd name="connsiteX4" fmla="*/ 686717 w 1247640"/>
                <a:gd name="connsiteY4" fmla="*/ 677980 h 981607"/>
                <a:gd name="connsiteX5" fmla="*/ 569315 w 1247640"/>
                <a:gd name="connsiteY5" fmla="*/ 981498 h 981607"/>
                <a:gd name="connsiteX6" fmla="*/ 46389 w 1247640"/>
                <a:gd name="connsiteY6" fmla="*/ 643154 h 981607"/>
                <a:gd name="connsiteX7" fmla="*/ 96471 w 1247640"/>
                <a:gd name="connsiteY7" fmla="*/ 279076 h 981607"/>
                <a:gd name="connsiteX0" fmla="*/ 96471 w 1240874"/>
                <a:gd name="connsiteY0" fmla="*/ 279076 h 1402858"/>
                <a:gd name="connsiteX1" fmla="*/ 670814 w 1240874"/>
                <a:gd name="connsiteY1" fmla="*/ 63052 h 1402858"/>
                <a:gd name="connsiteX2" fmla="*/ 1198294 w 1240874"/>
                <a:gd name="connsiteY2" fmla="*/ 13762 h 1402858"/>
                <a:gd name="connsiteX3" fmla="*/ 1150155 w 1240874"/>
                <a:gd name="connsiteY3" fmla="*/ 219699 h 1402858"/>
                <a:gd name="connsiteX4" fmla="*/ 861646 w 1240874"/>
                <a:gd name="connsiteY4" fmla="*/ 1393597 h 1402858"/>
                <a:gd name="connsiteX5" fmla="*/ 569315 w 1240874"/>
                <a:gd name="connsiteY5" fmla="*/ 981498 h 1402858"/>
                <a:gd name="connsiteX6" fmla="*/ 46389 w 1240874"/>
                <a:gd name="connsiteY6" fmla="*/ 643154 h 1402858"/>
                <a:gd name="connsiteX7" fmla="*/ 96471 w 1240874"/>
                <a:gd name="connsiteY7" fmla="*/ 279076 h 1402858"/>
                <a:gd name="connsiteX0" fmla="*/ 95326 w 1239729"/>
                <a:gd name="connsiteY0" fmla="*/ 279076 h 1403433"/>
                <a:gd name="connsiteX1" fmla="*/ 669669 w 1239729"/>
                <a:gd name="connsiteY1" fmla="*/ 63052 h 1403433"/>
                <a:gd name="connsiteX2" fmla="*/ 1197149 w 1239729"/>
                <a:gd name="connsiteY2" fmla="*/ 13762 h 1403433"/>
                <a:gd name="connsiteX3" fmla="*/ 1149010 w 1239729"/>
                <a:gd name="connsiteY3" fmla="*/ 219699 h 1403433"/>
                <a:gd name="connsiteX4" fmla="*/ 860501 w 1239729"/>
                <a:gd name="connsiteY4" fmla="*/ 1393597 h 1403433"/>
                <a:gd name="connsiteX5" fmla="*/ 552268 w 1239729"/>
                <a:gd name="connsiteY5" fmla="*/ 1013303 h 1403433"/>
                <a:gd name="connsiteX6" fmla="*/ 45244 w 1239729"/>
                <a:gd name="connsiteY6" fmla="*/ 643154 h 1403433"/>
                <a:gd name="connsiteX7" fmla="*/ 95326 w 1239729"/>
                <a:gd name="connsiteY7" fmla="*/ 279076 h 1403433"/>
                <a:gd name="connsiteX0" fmla="*/ 87365 w 1231768"/>
                <a:gd name="connsiteY0" fmla="*/ 279076 h 1402227"/>
                <a:gd name="connsiteX1" fmla="*/ 661708 w 1231768"/>
                <a:gd name="connsiteY1" fmla="*/ 63052 h 1402227"/>
                <a:gd name="connsiteX2" fmla="*/ 1189188 w 1231768"/>
                <a:gd name="connsiteY2" fmla="*/ 13762 h 1402227"/>
                <a:gd name="connsiteX3" fmla="*/ 1141049 w 1231768"/>
                <a:gd name="connsiteY3" fmla="*/ 219699 h 1402227"/>
                <a:gd name="connsiteX4" fmla="*/ 852540 w 1231768"/>
                <a:gd name="connsiteY4" fmla="*/ 1393597 h 1402227"/>
                <a:gd name="connsiteX5" fmla="*/ 432989 w 1231768"/>
                <a:gd name="connsiteY5" fmla="*/ 941741 h 1402227"/>
                <a:gd name="connsiteX6" fmla="*/ 37283 w 1231768"/>
                <a:gd name="connsiteY6" fmla="*/ 643154 h 1402227"/>
                <a:gd name="connsiteX7" fmla="*/ 87365 w 1231768"/>
                <a:gd name="connsiteY7" fmla="*/ 279076 h 1402227"/>
                <a:gd name="connsiteX0" fmla="*/ 87365 w 1231768"/>
                <a:gd name="connsiteY0" fmla="*/ 279076 h 1447478"/>
                <a:gd name="connsiteX1" fmla="*/ 661708 w 1231768"/>
                <a:gd name="connsiteY1" fmla="*/ 63052 h 1447478"/>
                <a:gd name="connsiteX2" fmla="*/ 1189188 w 1231768"/>
                <a:gd name="connsiteY2" fmla="*/ 13762 h 1447478"/>
                <a:gd name="connsiteX3" fmla="*/ 1141049 w 1231768"/>
                <a:gd name="connsiteY3" fmla="*/ 219699 h 1447478"/>
                <a:gd name="connsiteX4" fmla="*/ 852540 w 1231768"/>
                <a:gd name="connsiteY4" fmla="*/ 1393597 h 1447478"/>
                <a:gd name="connsiteX5" fmla="*/ 369376 w 1231768"/>
                <a:gd name="connsiteY5" fmla="*/ 1259793 h 1447478"/>
                <a:gd name="connsiteX6" fmla="*/ 432989 w 1231768"/>
                <a:gd name="connsiteY6" fmla="*/ 941741 h 1447478"/>
                <a:gd name="connsiteX7" fmla="*/ 37283 w 1231768"/>
                <a:gd name="connsiteY7" fmla="*/ 643154 h 1447478"/>
                <a:gd name="connsiteX8" fmla="*/ 87365 w 1231768"/>
                <a:gd name="connsiteY8" fmla="*/ 279076 h 1447478"/>
                <a:gd name="connsiteX0" fmla="*/ 87365 w 1231768"/>
                <a:gd name="connsiteY0" fmla="*/ 279076 h 1447478"/>
                <a:gd name="connsiteX1" fmla="*/ 661708 w 1231768"/>
                <a:gd name="connsiteY1" fmla="*/ 63052 h 1447478"/>
                <a:gd name="connsiteX2" fmla="*/ 1189188 w 1231768"/>
                <a:gd name="connsiteY2" fmla="*/ 13762 h 1447478"/>
                <a:gd name="connsiteX3" fmla="*/ 1141049 w 1231768"/>
                <a:gd name="connsiteY3" fmla="*/ 219699 h 1447478"/>
                <a:gd name="connsiteX4" fmla="*/ 852540 w 1231768"/>
                <a:gd name="connsiteY4" fmla="*/ 1393597 h 1447478"/>
                <a:gd name="connsiteX5" fmla="*/ 369376 w 1231768"/>
                <a:gd name="connsiteY5" fmla="*/ 1259793 h 1447478"/>
                <a:gd name="connsiteX6" fmla="*/ 432989 w 1231768"/>
                <a:gd name="connsiteY6" fmla="*/ 941741 h 1447478"/>
                <a:gd name="connsiteX7" fmla="*/ 37283 w 1231768"/>
                <a:gd name="connsiteY7" fmla="*/ 643154 h 1447478"/>
                <a:gd name="connsiteX8" fmla="*/ 87365 w 1231768"/>
                <a:gd name="connsiteY8" fmla="*/ 279076 h 1447478"/>
                <a:gd name="connsiteX0" fmla="*/ 87365 w 1230141"/>
                <a:gd name="connsiteY0" fmla="*/ 279076 h 1516584"/>
                <a:gd name="connsiteX1" fmla="*/ 661708 w 1230141"/>
                <a:gd name="connsiteY1" fmla="*/ 63052 h 1516584"/>
                <a:gd name="connsiteX2" fmla="*/ 1189188 w 1230141"/>
                <a:gd name="connsiteY2" fmla="*/ 13762 h 1516584"/>
                <a:gd name="connsiteX3" fmla="*/ 1141049 w 1230141"/>
                <a:gd name="connsiteY3" fmla="*/ 219699 h 1516584"/>
                <a:gd name="connsiteX4" fmla="*/ 900248 w 1230141"/>
                <a:gd name="connsiteY4" fmla="*/ 1473110 h 1516584"/>
                <a:gd name="connsiteX5" fmla="*/ 369376 w 1230141"/>
                <a:gd name="connsiteY5" fmla="*/ 1259793 h 1516584"/>
                <a:gd name="connsiteX6" fmla="*/ 432989 w 1230141"/>
                <a:gd name="connsiteY6" fmla="*/ 941741 h 1516584"/>
                <a:gd name="connsiteX7" fmla="*/ 37283 w 1230141"/>
                <a:gd name="connsiteY7" fmla="*/ 643154 h 1516584"/>
                <a:gd name="connsiteX8" fmla="*/ 87365 w 1230141"/>
                <a:gd name="connsiteY8" fmla="*/ 279076 h 1516584"/>
                <a:gd name="connsiteX0" fmla="*/ 87365 w 1228794"/>
                <a:gd name="connsiteY0" fmla="*/ 279076 h 1478207"/>
                <a:gd name="connsiteX1" fmla="*/ 661708 w 1228794"/>
                <a:gd name="connsiteY1" fmla="*/ 63052 h 1478207"/>
                <a:gd name="connsiteX2" fmla="*/ 1189188 w 1228794"/>
                <a:gd name="connsiteY2" fmla="*/ 13762 h 1478207"/>
                <a:gd name="connsiteX3" fmla="*/ 1141049 w 1228794"/>
                <a:gd name="connsiteY3" fmla="*/ 219699 h 1478207"/>
                <a:gd name="connsiteX4" fmla="*/ 941872 w 1228794"/>
                <a:gd name="connsiteY4" fmla="*/ 989448 h 1478207"/>
                <a:gd name="connsiteX5" fmla="*/ 900248 w 1228794"/>
                <a:gd name="connsiteY5" fmla="*/ 1473110 h 1478207"/>
                <a:gd name="connsiteX6" fmla="*/ 369376 w 1228794"/>
                <a:gd name="connsiteY6" fmla="*/ 1259793 h 1478207"/>
                <a:gd name="connsiteX7" fmla="*/ 432989 w 1228794"/>
                <a:gd name="connsiteY7" fmla="*/ 941741 h 1478207"/>
                <a:gd name="connsiteX8" fmla="*/ 37283 w 1228794"/>
                <a:gd name="connsiteY8" fmla="*/ 643154 h 1478207"/>
                <a:gd name="connsiteX9" fmla="*/ 87365 w 1228794"/>
                <a:gd name="connsiteY9" fmla="*/ 279076 h 1478207"/>
                <a:gd name="connsiteX0" fmla="*/ 87365 w 1228794"/>
                <a:gd name="connsiteY0" fmla="*/ 279076 h 1485969"/>
                <a:gd name="connsiteX1" fmla="*/ 661708 w 1228794"/>
                <a:gd name="connsiteY1" fmla="*/ 63052 h 1485969"/>
                <a:gd name="connsiteX2" fmla="*/ 1189188 w 1228794"/>
                <a:gd name="connsiteY2" fmla="*/ 13762 h 1485969"/>
                <a:gd name="connsiteX3" fmla="*/ 1141049 w 1228794"/>
                <a:gd name="connsiteY3" fmla="*/ 219699 h 1485969"/>
                <a:gd name="connsiteX4" fmla="*/ 941872 w 1228794"/>
                <a:gd name="connsiteY4" fmla="*/ 989448 h 1485969"/>
                <a:gd name="connsiteX5" fmla="*/ 971810 w 1228794"/>
                <a:gd name="connsiteY5" fmla="*/ 1481062 h 1485969"/>
                <a:gd name="connsiteX6" fmla="*/ 369376 w 1228794"/>
                <a:gd name="connsiteY6" fmla="*/ 1259793 h 1485969"/>
                <a:gd name="connsiteX7" fmla="*/ 432989 w 1228794"/>
                <a:gd name="connsiteY7" fmla="*/ 941741 h 1485969"/>
                <a:gd name="connsiteX8" fmla="*/ 37283 w 1228794"/>
                <a:gd name="connsiteY8" fmla="*/ 643154 h 1485969"/>
                <a:gd name="connsiteX9" fmla="*/ 87365 w 1228794"/>
                <a:gd name="connsiteY9" fmla="*/ 279076 h 1485969"/>
                <a:gd name="connsiteX0" fmla="*/ 87365 w 1228794"/>
                <a:gd name="connsiteY0" fmla="*/ 279076 h 1483073"/>
                <a:gd name="connsiteX1" fmla="*/ 661708 w 1228794"/>
                <a:gd name="connsiteY1" fmla="*/ 63052 h 1483073"/>
                <a:gd name="connsiteX2" fmla="*/ 1189188 w 1228794"/>
                <a:gd name="connsiteY2" fmla="*/ 13762 h 1483073"/>
                <a:gd name="connsiteX3" fmla="*/ 1141049 w 1228794"/>
                <a:gd name="connsiteY3" fmla="*/ 219699 h 1483073"/>
                <a:gd name="connsiteX4" fmla="*/ 941872 w 1228794"/>
                <a:gd name="connsiteY4" fmla="*/ 989448 h 1483073"/>
                <a:gd name="connsiteX5" fmla="*/ 1156557 w 1228794"/>
                <a:gd name="connsiteY5" fmla="*/ 1387014 h 1483073"/>
                <a:gd name="connsiteX6" fmla="*/ 971810 w 1228794"/>
                <a:gd name="connsiteY6" fmla="*/ 1481062 h 1483073"/>
                <a:gd name="connsiteX7" fmla="*/ 369376 w 1228794"/>
                <a:gd name="connsiteY7" fmla="*/ 1259793 h 1483073"/>
                <a:gd name="connsiteX8" fmla="*/ 432989 w 1228794"/>
                <a:gd name="connsiteY8" fmla="*/ 941741 h 1483073"/>
                <a:gd name="connsiteX9" fmla="*/ 37283 w 1228794"/>
                <a:gd name="connsiteY9" fmla="*/ 643154 h 1483073"/>
                <a:gd name="connsiteX10" fmla="*/ 87365 w 1228794"/>
                <a:gd name="connsiteY10" fmla="*/ 279076 h 1483073"/>
                <a:gd name="connsiteX0" fmla="*/ 87365 w 1228794"/>
                <a:gd name="connsiteY0" fmla="*/ 279076 h 1481235"/>
                <a:gd name="connsiteX1" fmla="*/ 661708 w 1228794"/>
                <a:gd name="connsiteY1" fmla="*/ 63052 h 1481235"/>
                <a:gd name="connsiteX2" fmla="*/ 1189188 w 1228794"/>
                <a:gd name="connsiteY2" fmla="*/ 13762 h 1481235"/>
                <a:gd name="connsiteX3" fmla="*/ 1141049 w 1228794"/>
                <a:gd name="connsiteY3" fmla="*/ 219699 h 1481235"/>
                <a:gd name="connsiteX4" fmla="*/ 941872 w 1228794"/>
                <a:gd name="connsiteY4" fmla="*/ 989448 h 1481235"/>
                <a:gd name="connsiteX5" fmla="*/ 1156557 w 1228794"/>
                <a:gd name="connsiteY5" fmla="*/ 1387014 h 1481235"/>
                <a:gd name="connsiteX6" fmla="*/ 971810 w 1228794"/>
                <a:gd name="connsiteY6" fmla="*/ 1481062 h 1481235"/>
                <a:gd name="connsiteX7" fmla="*/ 615868 w 1228794"/>
                <a:gd name="connsiteY7" fmla="*/ 1418819 h 1481235"/>
                <a:gd name="connsiteX8" fmla="*/ 369376 w 1228794"/>
                <a:gd name="connsiteY8" fmla="*/ 1259793 h 1481235"/>
                <a:gd name="connsiteX9" fmla="*/ 432989 w 1228794"/>
                <a:gd name="connsiteY9" fmla="*/ 941741 h 1481235"/>
                <a:gd name="connsiteX10" fmla="*/ 37283 w 1228794"/>
                <a:gd name="connsiteY10" fmla="*/ 643154 h 1481235"/>
                <a:gd name="connsiteX11" fmla="*/ 87365 w 1228794"/>
                <a:gd name="connsiteY11" fmla="*/ 279076 h 1481235"/>
                <a:gd name="connsiteX0" fmla="*/ 78444 w 1219873"/>
                <a:gd name="connsiteY0" fmla="*/ 279076 h 1481235"/>
                <a:gd name="connsiteX1" fmla="*/ 652787 w 1219873"/>
                <a:gd name="connsiteY1" fmla="*/ 63052 h 1481235"/>
                <a:gd name="connsiteX2" fmla="*/ 1180267 w 1219873"/>
                <a:gd name="connsiteY2" fmla="*/ 13762 h 1481235"/>
                <a:gd name="connsiteX3" fmla="*/ 1132128 w 1219873"/>
                <a:gd name="connsiteY3" fmla="*/ 219699 h 1481235"/>
                <a:gd name="connsiteX4" fmla="*/ 932951 w 1219873"/>
                <a:gd name="connsiteY4" fmla="*/ 989448 h 1481235"/>
                <a:gd name="connsiteX5" fmla="*/ 1147636 w 1219873"/>
                <a:gd name="connsiteY5" fmla="*/ 1387014 h 1481235"/>
                <a:gd name="connsiteX6" fmla="*/ 962889 w 1219873"/>
                <a:gd name="connsiteY6" fmla="*/ 1481062 h 1481235"/>
                <a:gd name="connsiteX7" fmla="*/ 606947 w 1219873"/>
                <a:gd name="connsiteY7" fmla="*/ 1418819 h 1481235"/>
                <a:gd name="connsiteX8" fmla="*/ 360455 w 1219873"/>
                <a:gd name="connsiteY8" fmla="*/ 1259793 h 1481235"/>
                <a:gd name="connsiteX9" fmla="*/ 296847 w 1219873"/>
                <a:gd name="connsiteY9" fmla="*/ 894033 h 1481235"/>
                <a:gd name="connsiteX10" fmla="*/ 28362 w 1219873"/>
                <a:gd name="connsiteY10" fmla="*/ 643154 h 1481235"/>
                <a:gd name="connsiteX11" fmla="*/ 78444 w 1219873"/>
                <a:gd name="connsiteY11" fmla="*/ 279076 h 1481235"/>
                <a:gd name="connsiteX0" fmla="*/ 78444 w 1219873"/>
                <a:gd name="connsiteY0" fmla="*/ 279076 h 1481235"/>
                <a:gd name="connsiteX1" fmla="*/ 652787 w 1219873"/>
                <a:gd name="connsiteY1" fmla="*/ 63052 h 1481235"/>
                <a:gd name="connsiteX2" fmla="*/ 1180267 w 1219873"/>
                <a:gd name="connsiteY2" fmla="*/ 13762 h 1481235"/>
                <a:gd name="connsiteX3" fmla="*/ 1132128 w 1219873"/>
                <a:gd name="connsiteY3" fmla="*/ 219699 h 1481235"/>
                <a:gd name="connsiteX4" fmla="*/ 932951 w 1219873"/>
                <a:gd name="connsiteY4" fmla="*/ 989448 h 1481235"/>
                <a:gd name="connsiteX5" fmla="*/ 1147636 w 1219873"/>
                <a:gd name="connsiteY5" fmla="*/ 1387014 h 1481235"/>
                <a:gd name="connsiteX6" fmla="*/ 962889 w 1219873"/>
                <a:gd name="connsiteY6" fmla="*/ 1481062 h 1481235"/>
                <a:gd name="connsiteX7" fmla="*/ 606947 w 1219873"/>
                <a:gd name="connsiteY7" fmla="*/ 1418819 h 1481235"/>
                <a:gd name="connsiteX8" fmla="*/ 360455 w 1219873"/>
                <a:gd name="connsiteY8" fmla="*/ 1259793 h 1481235"/>
                <a:gd name="connsiteX9" fmla="*/ 296847 w 1219873"/>
                <a:gd name="connsiteY9" fmla="*/ 894033 h 1481235"/>
                <a:gd name="connsiteX10" fmla="*/ 28362 w 1219873"/>
                <a:gd name="connsiteY10" fmla="*/ 643154 h 1481235"/>
                <a:gd name="connsiteX11" fmla="*/ 78444 w 1219873"/>
                <a:gd name="connsiteY11" fmla="*/ 279076 h 1481235"/>
                <a:gd name="connsiteX0" fmla="*/ 78444 w 1219873"/>
                <a:gd name="connsiteY0" fmla="*/ 279076 h 1481235"/>
                <a:gd name="connsiteX1" fmla="*/ 652787 w 1219873"/>
                <a:gd name="connsiteY1" fmla="*/ 63052 h 1481235"/>
                <a:gd name="connsiteX2" fmla="*/ 1180267 w 1219873"/>
                <a:gd name="connsiteY2" fmla="*/ 13762 h 1481235"/>
                <a:gd name="connsiteX3" fmla="*/ 1132128 w 1219873"/>
                <a:gd name="connsiteY3" fmla="*/ 219699 h 1481235"/>
                <a:gd name="connsiteX4" fmla="*/ 932951 w 1219873"/>
                <a:gd name="connsiteY4" fmla="*/ 989448 h 1481235"/>
                <a:gd name="connsiteX5" fmla="*/ 1147636 w 1219873"/>
                <a:gd name="connsiteY5" fmla="*/ 1387014 h 1481235"/>
                <a:gd name="connsiteX6" fmla="*/ 962889 w 1219873"/>
                <a:gd name="connsiteY6" fmla="*/ 1481062 h 1481235"/>
                <a:gd name="connsiteX7" fmla="*/ 606947 w 1219873"/>
                <a:gd name="connsiteY7" fmla="*/ 1418819 h 1481235"/>
                <a:gd name="connsiteX8" fmla="*/ 360455 w 1219873"/>
                <a:gd name="connsiteY8" fmla="*/ 1259793 h 1481235"/>
                <a:gd name="connsiteX9" fmla="*/ 296847 w 1219873"/>
                <a:gd name="connsiteY9" fmla="*/ 894033 h 1481235"/>
                <a:gd name="connsiteX10" fmla="*/ 28362 w 1219873"/>
                <a:gd name="connsiteY10" fmla="*/ 643154 h 1481235"/>
                <a:gd name="connsiteX11" fmla="*/ 78444 w 1219873"/>
                <a:gd name="connsiteY11" fmla="*/ 279076 h 1481235"/>
                <a:gd name="connsiteX0" fmla="*/ 78444 w 1219873"/>
                <a:gd name="connsiteY0" fmla="*/ 279076 h 1481235"/>
                <a:gd name="connsiteX1" fmla="*/ 652787 w 1219873"/>
                <a:gd name="connsiteY1" fmla="*/ 63052 h 1481235"/>
                <a:gd name="connsiteX2" fmla="*/ 1180267 w 1219873"/>
                <a:gd name="connsiteY2" fmla="*/ 13762 h 1481235"/>
                <a:gd name="connsiteX3" fmla="*/ 1132128 w 1219873"/>
                <a:gd name="connsiteY3" fmla="*/ 219699 h 1481235"/>
                <a:gd name="connsiteX4" fmla="*/ 932951 w 1219873"/>
                <a:gd name="connsiteY4" fmla="*/ 989448 h 1481235"/>
                <a:gd name="connsiteX5" fmla="*/ 1147636 w 1219873"/>
                <a:gd name="connsiteY5" fmla="*/ 1387014 h 1481235"/>
                <a:gd name="connsiteX6" fmla="*/ 962889 w 1219873"/>
                <a:gd name="connsiteY6" fmla="*/ 1481062 h 1481235"/>
                <a:gd name="connsiteX7" fmla="*/ 606947 w 1219873"/>
                <a:gd name="connsiteY7" fmla="*/ 1418819 h 1481235"/>
                <a:gd name="connsiteX8" fmla="*/ 360455 w 1219873"/>
                <a:gd name="connsiteY8" fmla="*/ 1259793 h 1481235"/>
                <a:gd name="connsiteX9" fmla="*/ 296847 w 1219873"/>
                <a:gd name="connsiteY9" fmla="*/ 894033 h 1481235"/>
                <a:gd name="connsiteX10" fmla="*/ 28362 w 1219873"/>
                <a:gd name="connsiteY10" fmla="*/ 643154 h 1481235"/>
                <a:gd name="connsiteX11" fmla="*/ 78444 w 1219873"/>
                <a:gd name="connsiteY11" fmla="*/ 279076 h 1481235"/>
                <a:gd name="connsiteX0" fmla="*/ 78444 w 1214495"/>
                <a:gd name="connsiteY0" fmla="*/ 279076 h 1481235"/>
                <a:gd name="connsiteX1" fmla="*/ 652787 w 1214495"/>
                <a:gd name="connsiteY1" fmla="*/ 63052 h 1481235"/>
                <a:gd name="connsiteX2" fmla="*/ 1180267 w 1214495"/>
                <a:gd name="connsiteY2" fmla="*/ 13762 h 1481235"/>
                <a:gd name="connsiteX3" fmla="*/ 1132128 w 1214495"/>
                <a:gd name="connsiteY3" fmla="*/ 219699 h 1481235"/>
                <a:gd name="connsiteX4" fmla="*/ 1123782 w 1214495"/>
                <a:gd name="connsiteY4" fmla="*/ 639591 h 1481235"/>
                <a:gd name="connsiteX5" fmla="*/ 932951 w 1214495"/>
                <a:gd name="connsiteY5" fmla="*/ 989448 h 1481235"/>
                <a:gd name="connsiteX6" fmla="*/ 1147636 w 1214495"/>
                <a:gd name="connsiteY6" fmla="*/ 1387014 h 1481235"/>
                <a:gd name="connsiteX7" fmla="*/ 962889 w 1214495"/>
                <a:gd name="connsiteY7" fmla="*/ 1481062 h 1481235"/>
                <a:gd name="connsiteX8" fmla="*/ 606947 w 1214495"/>
                <a:gd name="connsiteY8" fmla="*/ 1418819 h 1481235"/>
                <a:gd name="connsiteX9" fmla="*/ 360455 w 1214495"/>
                <a:gd name="connsiteY9" fmla="*/ 1259793 h 1481235"/>
                <a:gd name="connsiteX10" fmla="*/ 296847 w 1214495"/>
                <a:gd name="connsiteY10" fmla="*/ 894033 h 1481235"/>
                <a:gd name="connsiteX11" fmla="*/ 28362 w 1214495"/>
                <a:gd name="connsiteY11" fmla="*/ 643154 h 1481235"/>
                <a:gd name="connsiteX12" fmla="*/ 78444 w 1214495"/>
                <a:gd name="connsiteY12" fmla="*/ 279076 h 1481235"/>
                <a:gd name="connsiteX0" fmla="*/ 78444 w 1214495"/>
                <a:gd name="connsiteY0" fmla="*/ 279076 h 1481235"/>
                <a:gd name="connsiteX1" fmla="*/ 652787 w 1214495"/>
                <a:gd name="connsiteY1" fmla="*/ 63052 h 1481235"/>
                <a:gd name="connsiteX2" fmla="*/ 1180267 w 1214495"/>
                <a:gd name="connsiteY2" fmla="*/ 13762 h 1481235"/>
                <a:gd name="connsiteX3" fmla="*/ 1132128 w 1214495"/>
                <a:gd name="connsiteY3" fmla="*/ 219699 h 1481235"/>
                <a:gd name="connsiteX4" fmla="*/ 1123782 w 1214495"/>
                <a:gd name="connsiteY4" fmla="*/ 639591 h 1481235"/>
                <a:gd name="connsiteX5" fmla="*/ 972708 w 1214495"/>
                <a:gd name="connsiteY5" fmla="*/ 997400 h 1481235"/>
                <a:gd name="connsiteX6" fmla="*/ 1147636 w 1214495"/>
                <a:gd name="connsiteY6" fmla="*/ 1387014 h 1481235"/>
                <a:gd name="connsiteX7" fmla="*/ 962889 w 1214495"/>
                <a:gd name="connsiteY7" fmla="*/ 1481062 h 1481235"/>
                <a:gd name="connsiteX8" fmla="*/ 606947 w 1214495"/>
                <a:gd name="connsiteY8" fmla="*/ 1418819 h 1481235"/>
                <a:gd name="connsiteX9" fmla="*/ 360455 w 1214495"/>
                <a:gd name="connsiteY9" fmla="*/ 1259793 h 1481235"/>
                <a:gd name="connsiteX10" fmla="*/ 296847 w 1214495"/>
                <a:gd name="connsiteY10" fmla="*/ 894033 h 1481235"/>
                <a:gd name="connsiteX11" fmla="*/ 28362 w 1214495"/>
                <a:gd name="connsiteY11" fmla="*/ 643154 h 1481235"/>
                <a:gd name="connsiteX12" fmla="*/ 78444 w 1214495"/>
                <a:gd name="connsiteY12" fmla="*/ 279076 h 1481235"/>
                <a:gd name="connsiteX0" fmla="*/ 78444 w 1214495"/>
                <a:gd name="connsiteY0" fmla="*/ 279076 h 1481235"/>
                <a:gd name="connsiteX1" fmla="*/ 652787 w 1214495"/>
                <a:gd name="connsiteY1" fmla="*/ 63052 h 1481235"/>
                <a:gd name="connsiteX2" fmla="*/ 1180267 w 1214495"/>
                <a:gd name="connsiteY2" fmla="*/ 13762 h 1481235"/>
                <a:gd name="connsiteX3" fmla="*/ 1132128 w 1214495"/>
                <a:gd name="connsiteY3" fmla="*/ 219699 h 1481235"/>
                <a:gd name="connsiteX4" fmla="*/ 1123782 w 1214495"/>
                <a:gd name="connsiteY4" fmla="*/ 639591 h 1481235"/>
                <a:gd name="connsiteX5" fmla="*/ 972708 w 1214495"/>
                <a:gd name="connsiteY5" fmla="*/ 997400 h 1481235"/>
                <a:gd name="connsiteX6" fmla="*/ 1147636 w 1214495"/>
                <a:gd name="connsiteY6" fmla="*/ 1387014 h 1481235"/>
                <a:gd name="connsiteX7" fmla="*/ 962889 w 1214495"/>
                <a:gd name="connsiteY7" fmla="*/ 1481062 h 1481235"/>
                <a:gd name="connsiteX8" fmla="*/ 606947 w 1214495"/>
                <a:gd name="connsiteY8" fmla="*/ 1418819 h 1481235"/>
                <a:gd name="connsiteX9" fmla="*/ 360455 w 1214495"/>
                <a:gd name="connsiteY9" fmla="*/ 1259793 h 1481235"/>
                <a:gd name="connsiteX10" fmla="*/ 296847 w 1214495"/>
                <a:gd name="connsiteY10" fmla="*/ 894033 h 1481235"/>
                <a:gd name="connsiteX11" fmla="*/ 28362 w 1214495"/>
                <a:gd name="connsiteY11" fmla="*/ 643154 h 1481235"/>
                <a:gd name="connsiteX12" fmla="*/ 78444 w 1214495"/>
                <a:gd name="connsiteY12" fmla="*/ 279076 h 1481235"/>
                <a:gd name="connsiteX0" fmla="*/ 78444 w 1214495"/>
                <a:gd name="connsiteY0" fmla="*/ 279076 h 1481235"/>
                <a:gd name="connsiteX1" fmla="*/ 652787 w 1214495"/>
                <a:gd name="connsiteY1" fmla="*/ 63052 h 1481235"/>
                <a:gd name="connsiteX2" fmla="*/ 1180267 w 1214495"/>
                <a:gd name="connsiteY2" fmla="*/ 13762 h 1481235"/>
                <a:gd name="connsiteX3" fmla="*/ 1132128 w 1214495"/>
                <a:gd name="connsiteY3" fmla="*/ 219699 h 1481235"/>
                <a:gd name="connsiteX4" fmla="*/ 1123782 w 1214495"/>
                <a:gd name="connsiteY4" fmla="*/ 639591 h 1481235"/>
                <a:gd name="connsiteX5" fmla="*/ 996561 w 1214495"/>
                <a:gd name="connsiteY5" fmla="*/ 989449 h 1481235"/>
                <a:gd name="connsiteX6" fmla="*/ 1147636 w 1214495"/>
                <a:gd name="connsiteY6" fmla="*/ 1387014 h 1481235"/>
                <a:gd name="connsiteX7" fmla="*/ 962889 w 1214495"/>
                <a:gd name="connsiteY7" fmla="*/ 1481062 h 1481235"/>
                <a:gd name="connsiteX8" fmla="*/ 606947 w 1214495"/>
                <a:gd name="connsiteY8" fmla="*/ 1418819 h 1481235"/>
                <a:gd name="connsiteX9" fmla="*/ 360455 w 1214495"/>
                <a:gd name="connsiteY9" fmla="*/ 1259793 h 1481235"/>
                <a:gd name="connsiteX10" fmla="*/ 296847 w 1214495"/>
                <a:gd name="connsiteY10" fmla="*/ 894033 h 1481235"/>
                <a:gd name="connsiteX11" fmla="*/ 28362 w 1214495"/>
                <a:gd name="connsiteY11" fmla="*/ 643154 h 1481235"/>
                <a:gd name="connsiteX12" fmla="*/ 78444 w 1214495"/>
                <a:gd name="connsiteY12" fmla="*/ 279076 h 1481235"/>
                <a:gd name="connsiteX0" fmla="*/ 78444 w 1217941"/>
                <a:gd name="connsiteY0" fmla="*/ 279076 h 1481235"/>
                <a:gd name="connsiteX1" fmla="*/ 652787 w 1217941"/>
                <a:gd name="connsiteY1" fmla="*/ 63052 h 1481235"/>
                <a:gd name="connsiteX2" fmla="*/ 1180267 w 1217941"/>
                <a:gd name="connsiteY2" fmla="*/ 13762 h 1481235"/>
                <a:gd name="connsiteX3" fmla="*/ 1132128 w 1217941"/>
                <a:gd name="connsiteY3" fmla="*/ 219699 h 1481235"/>
                <a:gd name="connsiteX4" fmla="*/ 996561 w 1217941"/>
                <a:gd name="connsiteY4" fmla="*/ 560078 h 1481235"/>
                <a:gd name="connsiteX5" fmla="*/ 996561 w 1217941"/>
                <a:gd name="connsiteY5" fmla="*/ 989449 h 1481235"/>
                <a:gd name="connsiteX6" fmla="*/ 1147636 w 1217941"/>
                <a:gd name="connsiteY6" fmla="*/ 1387014 h 1481235"/>
                <a:gd name="connsiteX7" fmla="*/ 962889 w 1217941"/>
                <a:gd name="connsiteY7" fmla="*/ 1481062 h 1481235"/>
                <a:gd name="connsiteX8" fmla="*/ 606947 w 1217941"/>
                <a:gd name="connsiteY8" fmla="*/ 1418819 h 1481235"/>
                <a:gd name="connsiteX9" fmla="*/ 360455 w 1217941"/>
                <a:gd name="connsiteY9" fmla="*/ 1259793 h 1481235"/>
                <a:gd name="connsiteX10" fmla="*/ 296847 w 1217941"/>
                <a:gd name="connsiteY10" fmla="*/ 894033 h 1481235"/>
                <a:gd name="connsiteX11" fmla="*/ 28362 w 1217941"/>
                <a:gd name="connsiteY11" fmla="*/ 643154 h 1481235"/>
                <a:gd name="connsiteX12" fmla="*/ 78444 w 1217941"/>
                <a:gd name="connsiteY12" fmla="*/ 279076 h 1481235"/>
                <a:gd name="connsiteX0" fmla="*/ 78444 w 1217941"/>
                <a:gd name="connsiteY0" fmla="*/ 279076 h 1481235"/>
                <a:gd name="connsiteX1" fmla="*/ 652787 w 1217941"/>
                <a:gd name="connsiteY1" fmla="*/ 63052 h 1481235"/>
                <a:gd name="connsiteX2" fmla="*/ 1180267 w 1217941"/>
                <a:gd name="connsiteY2" fmla="*/ 13762 h 1481235"/>
                <a:gd name="connsiteX3" fmla="*/ 1132128 w 1217941"/>
                <a:gd name="connsiteY3" fmla="*/ 219699 h 1481235"/>
                <a:gd name="connsiteX4" fmla="*/ 996561 w 1217941"/>
                <a:gd name="connsiteY4" fmla="*/ 560078 h 1481235"/>
                <a:gd name="connsiteX5" fmla="*/ 917048 w 1217941"/>
                <a:gd name="connsiteY5" fmla="*/ 774764 h 1481235"/>
                <a:gd name="connsiteX6" fmla="*/ 996561 w 1217941"/>
                <a:gd name="connsiteY6" fmla="*/ 989449 h 1481235"/>
                <a:gd name="connsiteX7" fmla="*/ 1147636 w 1217941"/>
                <a:gd name="connsiteY7" fmla="*/ 1387014 h 1481235"/>
                <a:gd name="connsiteX8" fmla="*/ 962889 w 1217941"/>
                <a:gd name="connsiteY8" fmla="*/ 1481062 h 1481235"/>
                <a:gd name="connsiteX9" fmla="*/ 606947 w 1217941"/>
                <a:gd name="connsiteY9" fmla="*/ 1418819 h 1481235"/>
                <a:gd name="connsiteX10" fmla="*/ 360455 w 1217941"/>
                <a:gd name="connsiteY10" fmla="*/ 1259793 h 1481235"/>
                <a:gd name="connsiteX11" fmla="*/ 296847 w 1217941"/>
                <a:gd name="connsiteY11" fmla="*/ 894033 h 1481235"/>
                <a:gd name="connsiteX12" fmla="*/ 28362 w 1217941"/>
                <a:gd name="connsiteY12" fmla="*/ 643154 h 1481235"/>
                <a:gd name="connsiteX13" fmla="*/ 78444 w 1217941"/>
                <a:gd name="connsiteY13" fmla="*/ 279076 h 1481235"/>
                <a:gd name="connsiteX0" fmla="*/ 78444 w 1219873"/>
                <a:gd name="connsiteY0" fmla="*/ 279076 h 1481235"/>
                <a:gd name="connsiteX1" fmla="*/ 652787 w 1219873"/>
                <a:gd name="connsiteY1" fmla="*/ 63052 h 1481235"/>
                <a:gd name="connsiteX2" fmla="*/ 1180267 w 1219873"/>
                <a:gd name="connsiteY2" fmla="*/ 13762 h 1481235"/>
                <a:gd name="connsiteX3" fmla="*/ 1132128 w 1219873"/>
                <a:gd name="connsiteY3" fmla="*/ 219699 h 1481235"/>
                <a:gd name="connsiteX4" fmla="*/ 932950 w 1219873"/>
                <a:gd name="connsiteY4" fmla="*/ 480565 h 1481235"/>
                <a:gd name="connsiteX5" fmla="*/ 917048 w 1219873"/>
                <a:gd name="connsiteY5" fmla="*/ 774764 h 1481235"/>
                <a:gd name="connsiteX6" fmla="*/ 996561 w 1219873"/>
                <a:gd name="connsiteY6" fmla="*/ 989449 h 1481235"/>
                <a:gd name="connsiteX7" fmla="*/ 1147636 w 1219873"/>
                <a:gd name="connsiteY7" fmla="*/ 1387014 h 1481235"/>
                <a:gd name="connsiteX8" fmla="*/ 962889 w 1219873"/>
                <a:gd name="connsiteY8" fmla="*/ 1481062 h 1481235"/>
                <a:gd name="connsiteX9" fmla="*/ 606947 w 1219873"/>
                <a:gd name="connsiteY9" fmla="*/ 1418819 h 1481235"/>
                <a:gd name="connsiteX10" fmla="*/ 360455 w 1219873"/>
                <a:gd name="connsiteY10" fmla="*/ 1259793 h 1481235"/>
                <a:gd name="connsiteX11" fmla="*/ 296847 w 1219873"/>
                <a:gd name="connsiteY11" fmla="*/ 894033 h 1481235"/>
                <a:gd name="connsiteX12" fmla="*/ 28362 w 1219873"/>
                <a:gd name="connsiteY12" fmla="*/ 643154 h 1481235"/>
                <a:gd name="connsiteX13" fmla="*/ 78444 w 1219873"/>
                <a:gd name="connsiteY13" fmla="*/ 279076 h 1481235"/>
                <a:gd name="connsiteX0" fmla="*/ 78444 w 1205098"/>
                <a:gd name="connsiteY0" fmla="*/ 281097 h 1483256"/>
                <a:gd name="connsiteX1" fmla="*/ 652787 w 1205098"/>
                <a:gd name="connsiteY1" fmla="*/ 65073 h 1483256"/>
                <a:gd name="connsiteX2" fmla="*/ 1180267 w 1205098"/>
                <a:gd name="connsiteY2" fmla="*/ 15783 h 1483256"/>
                <a:gd name="connsiteX3" fmla="*/ 1100323 w 1205098"/>
                <a:gd name="connsiteY3" fmla="*/ 309185 h 1483256"/>
                <a:gd name="connsiteX4" fmla="*/ 932950 w 1205098"/>
                <a:gd name="connsiteY4" fmla="*/ 482586 h 1483256"/>
                <a:gd name="connsiteX5" fmla="*/ 917048 w 1205098"/>
                <a:gd name="connsiteY5" fmla="*/ 776785 h 1483256"/>
                <a:gd name="connsiteX6" fmla="*/ 996561 w 1205098"/>
                <a:gd name="connsiteY6" fmla="*/ 991470 h 1483256"/>
                <a:gd name="connsiteX7" fmla="*/ 1147636 w 1205098"/>
                <a:gd name="connsiteY7" fmla="*/ 1389035 h 1483256"/>
                <a:gd name="connsiteX8" fmla="*/ 962889 w 1205098"/>
                <a:gd name="connsiteY8" fmla="*/ 1483083 h 1483256"/>
                <a:gd name="connsiteX9" fmla="*/ 606947 w 1205098"/>
                <a:gd name="connsiteY9" fmla="*/ 1420840 h 1483256"/>
                <a:gd name="connsiteX10" fmla="*/ 360455 w 1205098"/>
                <a:gd name="connsiteY10" fmla="*/ 1261814 h 1483256"/>
                <a:gd name="connsiteX11" fmla="*/ 296847 w 1205098"/>
                <a:gd name="connsiteY11" fmla="*/ 896054 h 1483256"/>
                <a:gd name="connsiteX12" fmla="*/ 28362 w 1205098"/>
                <a:gd name="connsiteY12" fmla="*/ 645175 h 1483256"/>
                <a:gd name="connsiteX13" fmla="*/ 78444 w 1205098"/>
                <a:gd name="connsiteY13" fmla="*/ 281097 h 1483256"/>
                <a:gd name="connsiteX0" fmla="*/ 78444 w 1198595"/>
                <a:gd name="connsiteY0" fmla="*/ 302006 h 1504165"/>
                <a:gd name="connsiteX1" fmla="*/ 652787 w 1198595"/>
                <a:gd name="connsiteY1" fmla="*/ 85982 h 1504165"/>
                <a:gd name="connsiteX2" fmla="*/ 1180267 w 1198595"/>
                <a:gd name="connsiteY2" fmla="*/ 36692 h 1504165"/>
                <a:gd name="connsiteX3" fmla="*/ 1100323 w 1198595"/>
                <a:gd name="connsiteY3" fmla="*/ 330094 h 1504165"/>
                <a:gd name="connsiteX4" fmla="*/ 932950 w 1198595"/>
                <a:gd name="connsiteY4" fmla="*/ 503495 h 1504165"/>
                <a:gd name="connsiteX5" fmla="*/ 917048 w 1198595"/>
                <a:gd name="connsiteY5" fmla="*/ 797694 h 1504165"/>
                <a:gd name="connsiteX6" fmla="*/ 996561 w 1198595"/>
                <a:gd name="connsiteY6" fmla="*/ 1012379 h 1504165"/>
                <a:gd name="connsiteX7" fmla="*/ 1147636 w 1198595"/>
                <a:gd name="connsiteY7" fmla="*/ 1409944 h 1504165"/>
                <a:gd name="connsiteX8" fmla="*/ 962889 w 1198595"/>
                <a:gd name="connsiteY8" fmla="*/ 1503992 h 1504165"/>
                <a:gd name="connsiteX9" fmla="*/ 606947 w 1198595"/>
                <a:gd name="connsiteY9" fmla="*/ 1441749 h 1504165"/>
                <a:gd name="connsiteX10" fmla="*/ 360455 w 1198595"/>
                <a:gd name="connsiteY10" fmla="*/ 1282723 h 1504165"/>
                <a:gd name="connsiteX11" fmla="*/ 296847 w 1198595"/>
                <a:gd name="connsiteY11" fmla="*/ 916963 h 1504165"/>
                <a:gd name="connsiteX12" fmla="*/ 28362 w 1198595"/>
                <a:gd name="connsiteY12" fmla="*/ 666084 h 1504165"/>
                <a:gd name="connsiteX13" fmla="*/ 78444 w 1198595"/>
                <a:gd name="connsiteY13" fmla="*/ 302006 h 1504165"/>
                <a:gd name="connsiteX0" fmla="*/ 78444 w 1188768"/>
                <a:gd name="connsiteY0" fmla="*/ 312559 h 1514718"/>
                <a:gd name="connsiteX1" fmla="*/ 652787 w 1188768"/>
                <a:gd name="connsiteY1" fmla="*/ 96535 h 1514718"/>
                <a:gd name="connsiteX2" fmla="*/ 901146 w 1188768"/>
                <a:gd name="connsiteY2" fmla="*/ 5166 h 1514718"/>
                <a:gd name="connsiteX3" fmla="*/ 1180267 w 1188768"/>
                <a:gd name="connsiteY3" fmla="*/ 47245 h 1514718"/>
                <a:gd name="connsiteX4" fmla="*/ 1100323 w 1188768"/>
                <a:gd name="connsiteY4" fmla="*/ 340647 h 1514718"/>
                <a:gd name="connsiteX5" fmla="*/ 932950 w 1188768"/>
                <a:gd name="connsiteY5" fmla="*/ 514048 h 1514718"/>
                <a:gd name="connsiteX6" fmla="*/ 917048 w 1188768"/>
                <a:gd name="connsiteY6" fmla="*/ 808247 h 1514718"/>
                <a:gd name="connsiteX7" fmla="*/ 996561 w 1188768"/>
                <a:gd name="connsiteY7" fmla="*/ 1022932 h 1514718"/>
                <a:gd name="connsiteX8" fmla="*/ 1147636 w 1188768"/>
                <a:gd name="connsiteY8" fmla="*/ 1420497 h 1514718"/>
                <a:gd name="connsiteX9" fmla="*/ 962889 w 1188768"/>
                <a:gd name="connsiteY9" fmla="*/ 1514545 h 1514718"/>
                <a:gd name="connsiteX10" fmla="*/ 606947 w 1188768"/>
                <a:gd name="connsiteY10" fmla="*/ 1452302 h 1514718"/>
                <a:gd name="connsiteX11" fmla="*/ 360455 w 1188768"/>
                <a:gd name="connsiteY11" fmla="*/ 1293276 h 1514718"/>
                <a:gd name="connsiteX12" fmla="*/ 296847 w 1188768"/>
                <a:gd name="connsiteY12" fmla="*/ 927516 h 1514718"/>
                <a:gd name="connsiteX13" fmla="*/ 28362 w 1188768"/>
                <a:gd name="connsiteY13" fmla="*/ 676637 h 1514718"/>
                <a:gd name="connsiteX14" fmla="*/ 78444 w 1188768"/>
                <a:gd name="connsiteY14" fmla="*/ 312559 h 1514718"/>
                <a:gd name="connsiteX0" fmla="*/ 77591 w 1187915"/>
                <a:gd name="connsiteY0" fmla="*/ 312559 h 1514718"/>
                <a:gd name="connsiteX1" fmla="*/ 636032 w 1187915"/>
                <a:gd name="connsiteY1" fmla="*/ 64730 h 1514718"/>
                <a:gd name="connsiteX2" fmla="*/ 900293 w 1187915"/>
                <a:gd name="connsiteY2" fmla="*/ 5166 h 1514718"/>
                <a:gd name="connsiteX3" fmla="*/ 1179414 w 1187915"/>
                <a:gd name="connsiteY3" fmla="*/ 47245 h 1514718"/>
                <a:gd name="connsiteX4" fmla="*/ 1099470 w 1187915"/>
                <a:gd name="connsiteY4" fmla="*/ 340647 h 1514718"/>
                <a:gd name="connsiteX5" fmla="*/ 932097 w 1187915"/>
                <a:gd name="connsiteY5" fmla="*/ 514048 h 1514718"/>
                <a:gd name="connsiteX6" fmla="*/ 916195 w 1187915"/>
                <a:gd name="connsiteY6" fmla="*/ 808247 h 1514718"/>
                <a:gd name="connsiteX7" fmla="*/ 995708 w 1187915"/>
                <a:gd name="connsiteY7" fmla="*/ 1022932 h 1514718"/>
                <a:gd name="connsiteX8" fmla="*/ 1146783 w 1187915"/>
                <a:gd name="connsiteY8" fmla="*/ 1420497 h 1514718"/>
                <a:gd name="connsiteX9" fmla="*/ 962036 w 1187915"/>
                <a:gd name="connsiteY9" fmla="*/ 1514545 h 1514718"/>
                <a:gd name="connsiteX10" fmla="*/ 606094 w 1187915"/>
                <a:gd name="connsiteY10" fmla="*/ 1452302 h 1514718"/>
                <a:gd name="connsiteX11" fmla="*/ 359602 w 1187915"/>
                <a:gd name="connsiteY11" fmla="*/ 1293276 h 1514718"/>
                <a:gd name="connsiteX12" fmla="*/ 295994 w 1187915"/>
                <a:gd name="connsiteY12" fmla="*/ 927516 h 1514718"/>
                <a:gd name="connsiteX13" fmla="*/ 27509 w 1187915"/>
                <a:gd name="connsiteY13" fmla="*/ 676637 h 1514718"/>
                <a:gd name="connsiteX14" fmla="*/ 77591 w 1187915"/>
                <a:gd name="connsiteY14" fmla="*/ 312559 h 1514718"/>
                <a:gd name="connsiteX0" fmla="*/ 63162 w 1173486"/>
                <a:gd name="connsiteY0" fmla="*/ 312559 h 1514718"/>
                <a:gd name="connsiteX1" fmla="*/ 249760 w 1173486"/>
                <a:gd name="connsiteY1" fmla="*/ 188046 h 1514718"/>
                <a:gd name="connsiteX2" fmla="*/ 621603 w 1173486"/>
                <a:gd name="connsiteY2" fmla="*/ 64730 h 1514718"/>
                <a:gd name="connsiteX3" fmla="*/ 885864 w 1173486"/>
                <a:gd name="connsiteY3" fmla="*/ 5166 h 1514718"/>
                <a:gd name="connsiteX4" fmla="*/ 1164985 w 1173486"/>
                <a:gd name="connsiteY4" fmla="*/ 47245 h 1514718"/>
                <a:gd name="connsiteX5" fmla="*/ 1085041 w 1173486"/>
                <a:gd name="connsiteY5" fmla="*/ 340647 h 1514718"/>
                <a:gd name="connsiteX6" fmla="*/ 917668 w 1173486"/>
                <a:gd name="connsiteY6" fmla="*/ 514048 h 1514718"/>
                <a:gd name="connsiteX7" fmla="*/ 901766 w 1173486"/>
                <a:gd name="connsiteY7" fmla="*/ 808247 h 1514718"/>
                <a:gd name="connsiteX8" fmla="*/ 981279 w 1173486"/>
                <a:gd name="connsiteY8" fmla="*/ 1022932 h 1514718"/>
                <a:gd name="connsiteX9" fmla="*/ 1132354 w 1173486"/>
                <a:gd name="connsiteY9" fmla="*/ 1420497 h 1514718"/>
                <a:gd name="connsiteX10" fmla="*/ 947607 w 1173486"/>
                <a:gd name="connsiteY10" fmla="*/ 1514545 h 1514718"/>
                <a:gd name="connsiteX11" fmla="*/ 591665 w 1173486"/>
                <a:gd name="connsiteY11" fmla="*/ 1452302 h 1514718"/>
                <a:gd name="connsiteX12" fmla="*/ 345173 w 1173486"/>
                <a:gd name="connsiteY12" fmla="*/ 1293276 h 1514718"/>
                <a:gd name="connsiteX13" fmla="*/ 281565 w 1173486"/>
                <a:gd name="connsiteY13" fmla="*/ 927516 h 1514718"/>
                <a:gd name="connsiteX14" fmla="*/ 13080 w 1173486"/>
                <a:gd name="connsiteY14" fmla="*/ 676637 h 1514718"/>
                <a:gd name="connsiteX15" fmla="*/ 63162 w 1173486"/>
                <a:gd name="connsiteY15" fmla="*/ 312559 h 1514718"/>
                <a:gd name="connsiteX0" fmla="*/ 63162 w 1173486"/>
                <a:gd name="connsiteY0" fmla="*/ 312559 h 1514718"/>
                <a:gd name="connsiteX1" fmla="*/ 249760 w 1173486"/>
                <a:gd name="connsiteY1" fmla="*/ 188046 h 1514718"/>
                <a:gd name="connsiteX2" fmla="*/ 621603 w 1173486"/>
                <a:gd name="connsiteY2" fmla="*/ 64730 h 1514718"/>
                <a:gd name="connsiteX3" fmla="*/ 885864 w 1173486"/>
                <a:gd name="connsiteY3" fmla="*/ 5166 h 1514718"/>
                <a:gd name="connsiteX4" fmla="*/ 1164985 w 1173486"/>
                <a:gd name="connsiteY4" fmla="*/ 47245 h 1514718"/>
                <a:gd name="connsiteX5" fmla="*/ 1085041 w 1173486"/>
                <a:gd name="connsiteY5" fmla="*/ 340647 h 1514718"/>
                <a:gd name="connsiteX6" fmla="*/ 917668 w 1173486"/>
                <a:gd name="connsiteY6" fmla="*/ 514048 h 1514718"/>
                <a:gd name="connsiteX7" fmla="*/ 901766 w 1173486"/>
                <a:gd name="connsiteY7" fmla="*/ 808247 h 1514718"/>
                <a:gd name="connsiteX8" fmla="*/ 981279 w 1173486"/>
                <a:gd name="connsiteY8" fmla="*/ 1022932 h 1514718"/>
                <a:gd name="connsiteX9" fmla="*/ 1132354 w 1173486"/>
                <a:gd name="connsiteY9" fmla="*/ 1420497 h 1514718"/>
                <a:gd name="connsiteX10" fmla="*/ 947607 w 1173486"/>
                <a:gd name="connsiteY10" fmla="*/ 1514545 h 1514718"/>
                <a:gd name="connsiteX11" fmla="*/ 591665 w 1173486"/>
                <a:gd name="connsiteY11" fmla="*/ 1452302 h 1514718"/>
                <a:gd name="connsiteX12" fmla="*/ 345173 w 1173486"/>
                <a:gd name="connsiteY12" fmla="*/ 1293276 h 1514718"/>
                <a:gd name="connsiteX13" fmla="*/ 281565 w 1173486"/>
                <a:gd name="connsiteY13" fmla="*/ 927516 h 1514718"/>
                <a:gd name="connsiteX14" fmla="*/ 13080 w 1173486"/>
                <a:gd name="connsiteY14" fmla="*/ 676637 h 1514718"/>
                <a:gd name="connsiteX15" fmla="*/ 63162 w 1173486"/>
                <a:gd name="connsiteY15" fmla="*/ 312559 h 1514718"/>
                <a:gd name="connsiteX0" fmla="*/ 63162 w 1173486"/>
                <a:gd name="connsiteY0" fmla="*/ 312559 h 1514718"/>
                <a:gd name="connsiteX1" fmla="*/ 249760 w 1173486"/>
                <a:gd name="connsiteY1" fmla="*/ 188046 h 1514718"/>
                <a:gd name="connsiteX2" fmla="*/ 621603 w 1173486"/>
                <a:gd name="connsiteY2" fmla="*/ 64730 h 1514718"/>
                <a:gd name="connsiteX3" fmla="*/ 885864 w 1173486"/>
                <a:gd name="connsiteY3" fmla="*/ 5166 h 1514718"/>
                <a:gd name="connsiteX4" fmla="*/ 1164985 w 1173486"/>
                <a:gd name="connsiteY4" fmla="*/ 47245 h 1514718"/>
                <a:gd name="connsiteX5" fmla="*/ 1085041 w 1173486"/>
                <a:gd name="connsiteY5" fmla="*/ 340647 h 1514718"/>
                <a:gd name="connsiteX6" fmla="*/ 917668 w 1173486"/>
                <a:gd name="connsiteY6" fmla="*/ 514048 h 1514718"/>
                <a:gd name="connsiteX7" fmla="*/ 790448 w 1173486"/>
                <a:gd name="connsiteY7" fmla="*/ 776441 h 1514718"/>
                <a:gd name="connsiteX8" fmla="*/ 981279 w 1173486"/>
                <a:gd name="connsiteY8" fmla="*/ 1022932 h 1514718"/>
                <a:gd name="connsiteX9" fmla="*/ 1132354 w 1173486"/>
                <a:gd name="connsiteY9" fmla="*/ 1420497 h 1514718"/>
                <a:gd name="connsiteX10" fmla="*/ 947607 w 1173486"/>
                <a:gd name="connsiteY10" fmla="*/ 1514545 h 1514718"/>
                <a:gd name="connsiteX11" fmla="*/ 591665 w 1173486"/>
                <a:gd name="connsiteY11" fmla="*/ 1452302 h 1514718"/>
                <a:gd name="connsiteX12" fmla="*/ 345173 w 1173486"/>
                <a:gd name="connsiteY12" fmla="*/ 1293276 h 1514718"/>
                <a:gd name="connsiteX13" fmla="*/ 281565 w 1173486"/>
                <a:gd name="connsiteY13" fmla="*/ 927516 h 1514718"/>
                <a:gd name="connsiteX14" fmla="*/ 13080 w 1173486"/>
                <a:gd name="connsiteY14" fmla="*/ 676637 h 1514718"/>
                <a:gd name="connsiteX15" fmla="*/ 63162 w 1173486"/>
                <a:gd name="connsiteY15" fmla="*/ 312559 h 1514718"/>
                <a:gd name="connsiteX0" fmla="*/ 63162 w 1173486"/>
                <a:gd name="connsiteY0" fmla="*/ 312559 h 1514718"/>
                <a:gd name="connsiteX1" fmla="*/ 249760 w 1173486"/>
                <a:gd name="connsiteY1" fmla="*/ 188046 h 1514718"/>
                <a:gd name="connsiteX2" fmla="*/ 621603 w 1173486"/>
                <a:gd name="connsiteY2" fmla="*/ 64730 h 1514718"/>
                <a:gd name="connsiteX3" fmla="*/ 885864 w 1173486"/>
                <a:gd name="connsiteY3" fmla="*/ 5166 h 1514718"/>
                <a:gd name="connsiteX4" fmla="*/ 1164985 w 1173486"/>
                <a:gd name="connsiteY4" fmla="*/ 47245 h 1514718"/>
                <a:gd name="connsiteX5" fmla="*/ 1085041 w 1173486"/>
                <a:gd name="connsiteY5" fmla="*/ 340647 h 1514718"/>
                <a:gd name="connsiteX6" fmla="*/ 917668 w 1173486"/>
                <a:gd name="connsiteY6" fmla="*/ 514048 h 1514718"/>
                <a:gd name="connsiteX7" fmla="*/ 790448 w 1173486"/>
                <a:gd name="connsiteY7" fmla="*/ 776441 h 1514718"/>
                <a:gd name="connsiteX8" fmla="*/ 702984 w 1173486"/>
                <a:gd name="connsiteY8" fmla="*/ 1086543 h 1514718"/>
                <a:gd name="connsiteX9" fmla="*/ 1132354 w 1173486"/>
                <a:gd name="connsiteY9" fmla="*/ 1420497 h 1514718"/>
                <a:gd name="connsiteX10" fmla="*/ 947607 w 1173486"/>
                <a:gd name="connsiteY10" fmla="*/ 1514545 h 1514718"/>
                <a:gd name="connsiteX11" fmla="*/ 591665 w 1173486"/>
                <a:gd name="connsiteY11" fmla="*/ 1452302 h 1514718"/>
                <a:gd name="connsiteX12" fmla="*/ 345173 w 1173486"/>
                <a:gd name="connsiteY12" fmla="*/ 1293276 h 1514718"/>
                <a:gd name="connsiteX13" fmla="*/ 281565 w 1173486"/>
                <a:gd name="connsiteY13" fmla="*/ 927516 h 1514718"/>
                <a:gd name="connsiteX14" fmla="*/ 13080 w 1173486"/>
                <a:gd name="connsiteY14" fmla="*/ 676637 h 1514718"/>
                <a:gd name="connsiteX15" fmla="*/ 63162 w 1173486"/>
                <a:gd name="connsiteY15" fmla="*/ 312559 h 1514718"/>
                <a:gd name="connsiteX0" fmla="*/ 63162 w 1182614"/>
                <a:gd name="connsiteY0" fmla="*/ 333045 h 1535204"/>
                <a:gd name="connsiteX1" fmla="*/ 249760 w 1182614"/>
                <a:gd name="connsiteY1" fmla="*/ 208532 h 1535204"/>
                <a:gd name="connsiteX2" fmla="*/ 621603 w 1182614"/>
                <a:gd name="connsiteY2" fmla="*/ 85216 h 1535204"/>
                <a:gd name="connsiteX3" fmla="*/ 885864 w 1182614"/>
                <a:gd name="connsiteY3" fmla="*/ 25652 h 1535204"/>
                <a:gd name="connsiteX4" fmla="*/ 1164985 w 1182614"/>
                <a:gd name="connsiteY4" fmla="*/ 67731 h 1535204"/>
                <a:gd name="connsiteX5" fmla="*/ 1085041 w 1182614"/>
                <a:gd name="connsiteY5" fmla="*/ 361133 h 1535204"/>
                <a:gd name="connsiteX6" fmla="*/ 917668 w 1182614"/>
                <a:gd name="connsiteY6" fmla="*/ 534534 h 1535204"/>
                <a:gd name="connsiteX7" fmla="*/ 790448 w 1182614"/>
                <a:gd name="connsiteY7" fmla="*/ 796927 h 1535204"/>
                <a:gd name="connsiteX8" fmla="*/ 702984 w 1182614"/>
                <a:gd name="connsiteY8" fmla="*/ 1107029 h 1535204"/>
                <a:gd name="connsiteX9" fmla="*/ 1132354 w 1182614"/>
                <a:gd name="connsiteY9" fmla="*/ 1440983 h 1535204"/>
                <a:gd name="connsiteX10" fmla="*/ 947607 w 1182614"/>
                <a:gd name="connsiteY10" fmla="*/ 1535031 h 1535204"/>
                <a:gd name="connsiteX11" fmla="*/ 591665 w 1182614"/>
                <a:gd name="connsiteY11" fmla="*/ 1472788 h 1535204"/>
                <a:gd name="connsiteX12" fmla="*/ 345173 w 1182614"/>
                <a:gd name="connsiteY12" fmla="*/ 1313762 h 1535204"/>
                <a:gd name="connsiteX13" fmla="*/ 281565 w 1182614"/>
                <a:gd name="connsiteY13" fmla="*/ 948002 h 1535204"/>
                <a:gd name="connsiteX14" fmla="*/ 13080 w 1182614"/>
                <a:gd name="connsiteY14" fmla="*/ 697123 h 1535204"/>
                <a:gd name="connsiteX15" fmla="*/ 63162 w 1182614"/>
                <a:gd name="connsiteY15" fmla="*/ 333045 h 1535204"/>
                <a:gd name="connsiteX0" fmla="*/ 63162 w 1190916"/>
                <a:gd name="connsiteY0" fmla="*/ 286435 h 1488594"/>
                <a:gd name="connsiteX1" fmla="*/ 249760 w 1190916"/>
                <a:gd name="connsiteY1" fmla="*/ 161922 h 1488594"/>
                <a:gd name="connsiteX2" fmla="*/ 621603 w 1190916"/>
                <a:gd name="connsiteY2" fmla="*/ 38606 h 1488594"/>
                <a:gd name="connsiteX3" fmla="*/ 1164985 w 1190916"/>
                <a:gd name="connsiteY3" fmla="*/ 21121 h 1488594"/>
                <a:gd name="connsiteX4" fmla="*/ 1085041 w 1190916"/>
                <a:gd name="connsiteY4" fmla="*/ 314523 h 1488594"/>
                <a:gd name="connsiteX5" fmla="*/ 917668 w 1190916"/>
                <a:gd name="connsiteY5" fmla="*/ 487924 h 1488594"/>
                <a:gd name="connsiteX6" fmla="*/ 790448 w 1190916"/>
                <a:gd name="connsiteY6" fmla="*/ 750317 h 1488594"/>
                <a:gd name="connsiteX7" fmla="*/ 702984 w 1190916"/>
                <a:gd name="connsiteY7" fmla="*/ 1060419 h 1488594"/>
                <a:gd name="connsiteX8" fmla="*/ 1132354 w 1190916"/>
                <a:gd name="connsiteY8" fmla="*/ 1394373 h 1488594"/>
                <a:gd name="connsiteX9" fmla="*/ 947607 w 1190916"/>
                <a:gd name="connsiteY9" fmla="*/ 1488421 h 1488594"/>
                <a:gd name="connsiteX10" fmla="*/ 591665 w 1190916"/>
                <a:gd name="connsiteY10" fmla="*/ 1426178 h 1488594"/>
                <a:gd name="connsiteX11" fmla="*/ 345173 w 1190916"/>
                <a:gd name="connsiteY11" fmla="*/ 1267152 h 1488594"/>
                <a:gd name="connsiteX12" fmla="*/ 281565 w 1190916"/>
                <a:gd name="connsiteY12" fmla="*/ 901392 h 1488594"/>
                <a:gd name="connsiteX13" fmla="*/ 13080 w 1190916"/>
                <a:gd name="connsiteY13" fmla="*/ 650513 h 1488594"/>
                <a:gd name="connsiteX14" fmla="*/ 63162 w 1190916"/>
                <a:gd name="connsiteY14" fmla="*/ 286435 h 1488594"/>
                <a:gd name="connsiteX0" fmla="*/ 63162 w 1186021"/>
                <a:gd name="connsiteY0" fmla="*/ 318101 h 1520260"/>
                <a:gd name="connsiteX1" fmla="*/ 249760 w 1186021"/>
                <a:gd name="connsiteY1" fmla="*/ 193588 h 1520260"/>
                <a:gd name="connsiteX2" fmla="*/ 621603 w 1186021"/>
                <a:gd name="connsiteY2" fmla="*/ 70272 h 1520260"/>
                <a:gd name="connsiteX3" fmla="*/ 1164985 w 1186021"/>
                <a:gd name="connsiteY3" fmla="*/ 52787 h 1520260"/>
                <a:gd name="connsiteX4" fmla="*/ 1085041 w 1186021"/>
                <a:gd name="connsiteY4" fmla="*/ 346189 h 1520260"/>
                <a:gd name="connsiteX5" fmla="*/ 917668 w 1186021"/>
                <a:gd name="connsiteY5" fmla="*/ 519590 h 1520260"/>
                <a:gd name="connsiteX6" fmla="*/ 790448 w 1186021"/>
                <a:gd name="connsiteY6" fmla="*/ 781983 h 1520260"/>
                <a:gd name="connsiteX7" fmla="*/ 702984 w 1186021"/>
                <a:gd name="connsiteY7" fmla="*/ 1092085 h 1520260"/>
                <a:gd name="connsiteX8" fmla="*/ 1132354 w 1186021"/>
                <a:gd name="connsiteY8" fmla="*/ 1426039 h 1520260"/>
                <a:gd name="connsiteX9" fmla="*/ 947607 w 1186021"/>
                <a:gd name="connsiteY9" fmla="*/ 1520087 h 1520260"/>
                <a:gd name="connsiteX10" fmla="*/ 591665 w 1186021"/>
                <a:gd name="connsiteY10" fmla="*/ 1457844 h 1520260"/>
                <a:gd name="connsiteX11" fmla="*/ 345173 w 1186021"/>
                <a:gd name="connsiteY11" fmla="*/ 1298818 h 1520260"/>
                <a:gd name="connsiteX12" fmla="*/ 281565 w 1186021"/>
                <a:gd name="connsiteY12" fmla="*/ 933058 h 1520260"/>
                <a:gd name="connsiteX13" fmla="*/ 13080 w 1186021"/>
                <a:gd name="connsiteY13" fmla="*/ 682179 h 1520260"/>
                <a:gd name="connsiteX14" fmla="*/ 63162 w 1186021"/>
                <a:gd name="connsiteY14" fmla="*/ 318101 h 1520260"/>
                <a:gd name="connsiteX0" fmla="*/ 63162 w 1132515"/>
                <a:gd name="connsiteY0" fmla="*/ 291770 h 1493929"/>
                <a:gd name="connsiteX1" fmla="*/ 249760 w 1132515"/>
                <a:gd name="connsiteY1" fmla="*/ 167257 h 1493929"/>
                <a:gd name="connsiteX2" fmla="*/ 621603 w 1132515"/>
                <a:gd name="connsiteY2" fmla="*/ 43941 h 1493929"/>
                <a:gd name="connsiteX3" fmla="*/ 1034357 w 1132515"/>
                <a:gd name="connsiteY3" fmla="*/ 62082 h 1493929"/>
                <a:gd name="connsiteX4" fmla="*/ 1085041 w 1132515"/>
                <a:gd name="connsiteY4" fmla="*/ 319858 h 1493929"/>
                <a:gd name="connsiteX5" fmla="*/ 917668 w 1132515"/>
                <a:gd name="connsiteY5" fmla="*/ 493259 h 1493929"/>
                <a:gd name="connsiteX6" fmla="*/ 790448 w 1132515"/>
                <a:gd name="connsiteY6" fmla="*/ 755652 h 1493929"/>
                <a:gd name="connsiteX7" fmla="*/ 702984 w 1132515"/>
                <a:gd name="connsiteY7" fmla="*/ 1065754 h 1493929"/>
                <a:gd name="connsiteX8" fmla="*/ 1132354 w 1132515"/>
                <a:gd name="connsiteY8" fmla="*/ 1399708 h 1493929"/>
                <a:gd name="connsiteX9" fmla="*/ 947607 w 1132515"/>
                <a:gd name="connsiteY9" fmla="*/ 1493756 h 1493929"/>
                <a:gd name="connsiteX10" fmla="*/ 591665 w 1132515"/>
                <a:gd name="connsiteY10" fmla="*/ 1431513 h 1493929"/>
                <a:gd name="connsiteX11" fmla="*/ 345173 w 1132515"/>
                <a:gd name="connsiteY11" fmla="*/ 1272487 h 1493929"/>
                <a:gd name="connsiteX12" fmla="*/ 281565 w 1132515"/>
                <a:gd name="connsiteY12" fmla="*/ 906727 h 1493929"/>
                <a:gd name="connsiteX13" fmla="*/ 13080 w 1132515"/>
                <a:gd name="connsiteY13" fmla="*/ 655848 h 1493929"/>
                <a:gd name="connsiteX14" fmla="*/ 63162 w 1132515"/>
                <a:gd name="connsiteY14" fmla="*/ 291770 h 1493929"/>
                <a:gd name="connsiteX0" fmla="*/ 63162 w 1132515"/>
                <a:gd name="connsiteY0" fmla="*/ 273843 h 1476002"/>
                <a:gd name="connsiteX1" fmla="*/ 249760 w 1132515"/>
                <a:gd name="connsiteY1" fmla="*/ 149330 h 1476002"/>
                <a:gd name="connsiteX2" fmla="*/ 621603 w 1132515"/>
                <a:gd name="connsiteY2" fmla="*/ 26014 h 1476002"/>
                <a:gd name="connsiteX3" fmla="*/ 1034357 w 1132515"/>
                <a:gd name="connsiteY3" fmla="*/ 44155 h 1476002"/>
                <a:gd name="connsiteX4" fmla="*/ 917668 w 1132515"/>
                <a:gd name="connsiteY4" fmla="*/ 475332 h 1476002"/>
                <a:gd name="connsiteX5" fmla="*/ 790448 w 1132515"/>
                <a:gd name="connsiteY5" fmla="*/ 737725 h 1476002"/>
                <a:gd name="connsiteX6" fmla="*/ 702984 w 1132515"/>
                <a:gd name="connsiteY6" fmla="*/ 1047827 h 1476002"/>
                <a:gd name="connsiteX7" fmla="*/ 1132354 w 1132515"/>
                <a:gd name="connsiteY7" fmla="*/ 1381781 h 1476002"/>
                <a:gd name="connsiteX8" fmla="*/ 947607 w 1132515"/>
                <a:gd name="connsiteY8" fmla="*/ 1475829 h 1476002"/>
                <a:gd name="connsiteX9" fmla="*/ 591665 w 1132515"/>
                <a:gd name="connsiteY9" fmla="*/ 1413586 h 1476002"/>
                <a:gd name="connsiteX10" fmla="*/ 345173 w 1132515"/>
                <a:gd name="connsiteY10" fmla="*/ 1254560 h 1476002"/>
                <a:gd name="connsiteX11" fmla="*/ 281565 w 1132515"/>
                <a:gd name="connsiteY11" fmla="*/ 888800 h 1476002"/>
                <a:gd name="connsiteX12" fmla="*/ 13080 w 1132515"/>
                <a:gd name="connsiteY12" fmla="*/ 637921 h 1476002"/>
                <a:gd name="connsiteX13" fmla="*/ 63162 w 1132515"/>
                <a:gd name="connsiteY13" fmla="*/ 273843 h 1476002"/>
                <a:gd name="connsiteX0" fmla="*/ 63162 w 1132515"/>
                <a:gd name="connsiteY0" fmla="*/ 309509 h 1511668"/>
                <a:gd name="connsiteX1" fmla="*/ 249760 w 1132515"/>
                <a:gd name="connsiteY1" fmla="*/ 184996 h 1511668"/>
                <a:gd name="connsiteX2" fmla="*/ 621603 w 1132515"/>
                <a:gd name="connsiteY2" fmla="*/ 61680 h 1511668"/>
                <a:gd name="connsiteX3" fmla="*/ 1034357 w 1132515"/>
                <a:gd name="connsiteY3" fmla="*/ 79821 h 1511668"/>
                <a:gd name="connsiteX4" fmla="*/ 917668 w 1132515"/>
                <a:gd name="connsiteY4" fmla="*/ 510998 h 1511668"/>
                <a:gd name="connsiteX5" fmla="*/ 790448 w 1132515"/>
                <a:gd name="connsiteY5" fmla="*/ 773391 h 1511668"/>
                <a:gd name="connsiteX6" fmla="*/ 702984 w 1132515"/>
                <a:gd name="connsiteY6" fmla="*/ 1083493 h 1511668"/>
                <a:gd name="connsiteX7" fmla="*/ 1132354 w 1132515"/>
                <a:gd name="connsiteY7" fmla="*/ 1417447 h 1511668"/>
                <a:gd name="connsiteX8" fmla="*/ 947607 w 1132515"/>
                <a:gd name="connsiteY8" fmla="*/ 1511495 h 1511668"/>
                <a:gd name="connsiteX9" fmla="*/ 591665 w 1132515"/>
                <a:gd name="connsiteY9" fmla="*/ 1449252 h 1511668"/>
                <a:gd name="connsiteX10" fmla="*/ 345173 w 1132515"/>
                <a:gd name="connsiteY10" fmla="*/ 1290226 h 1511668"/>
                <a:gd name="connsiteX11" fmla="*/ 281565 w 1132515"/>
                <a:gd name="connsiteY11" fmla="*/ 924466 h 1511668"/>
                <a:gd name="connsiteX12" fmla="*/ 13080 w 1132515"/>
                <a:gd name="connsiteY12" fmla="*/ 673587 h 1511668"/>
                <a:gd name="connsiteX13" fmla="*/ 63162 w 1132515"/>
                <a:gd name="connsiteY13" fmla="*/ 309509 h 1511668"/>
                <a:gd name="connsiteX0" fmla="*/ 63162 w 1132515"/>
                <a:gd name="connsiteY0" fmla="*/ 309509 h 1511668"/>
                <a:gd name="connsiteX1" fmla="*/ 249760 w 1132515"/>
                <a:gd name="connsiteY1" fmla="*/ 184996 h 1511668"/>
                <a:gd name="connsiteX2" fmla="*/ 621603 w 1132515"/>
                <a:gd name="connsiteY2" fmla="*/ 61680 h 1511668"/>
                <a:gd name="connsiteX3" fmla="*/ 1034357 w 1132515"/>
                <a:gd name="connsiteY3" fmla="*/ 79821 h 1511668"/>
                <a:gd name="connsiteX4" fmla="*/ 917668 w 1132515"/>
                <a:gd name="connsiteY4" fmla="*/ 510998 h 1511668"/>
                <a:gd name="connsiteX5" fmla="*/ 790448 w 1132515"/>
                <a:gd name="connsiteY5" fmla="*/ 773391 h 1511668"/>
                <a:gd name="connsiteX6" fmla="*/ 702984 w 1132515"/>
                <a:gd name="connsiteY6" fmla="*/ 1083493 h 1511668"/>
                <a:gd name="connsiteX7" fmla="*/ 1132354 w 1132515"/>
                <a:gd name="connsiteY7" fmla="*/ 1417447 h 1511668"/>
                <a:gd name="connsiteX8" fmla="*/ 947607 w 1132515"/>
                <a:gd name="connsiteY8" fmla="*/ 1511495 h 1511668"/>
                <a:gd name="connsiteX9" fmla="*/ 591665 w 1132515"/>
                <a:gd name="connsiteY9" fmla="*/ 1449252 h 1511668"/>
                <a:gd name="connsiteX10" fmla="*/ 345173 w 1132515"/>
                <a:gd name="connsiteY10" fmla="*/ 1290226 h 1511668"/>
                <a:gd name="connsiteX11" fmla="*/ 281565 w 1132515"/>
                <a:gd name="connsiteY11" fmla="*/ 924466 h 1511668"/>
                <a:gd name="connsiteX12" fmla="*/ 13080 w 1132515"/>
                <a:gd name="connsiteY12" fmla="*/ 673587 h 1511668"/>
                <a:gd name="connsiteX13" fmla="*/ 63162 w 1132515"/>
                <a:gd name="connsiteY13" fmla="*/ 309509 h 1511668"/>
                <a:gd name="connsiteX0" fmla="*/ 63162 w 1132515"/>
                <a:gd name="connsiteY0" fmla="*/ 309509 h 1511668"/>
                <a:gd name="connsiteX1" fmla="*/ 249760 w 1132515"/>
                <a:gd name="connsiteY1" fmla="*/ 184996 h 1511668"/>
                <a:gd name="connsiteX2" fmla="*/ 621603 w 1132515"/>
                <a:gd name="connsiteY2" fmla="*/ 61680 h 1511668"/>
                <a:gd name="connsiteX3" fmla="*/ 1034357 w 1132515"/>
                <a:gd name="connsiteY3" fmla="*/ 79821 h 1511668"/>
                <a:gd name="connsiteX4" fmla="*/ 917668 w 1132515"/>
                <a:gd name="connsiteY4" fmla="*/ 510998 h 1511668"/>
                <a:gd name="connsiteX5" fmla="*/ 790448 w 1132515"/>
                <a:gd name="connsiteY5" fmla="*/ 773391 h 1511668"/>
                <a:gd name="connsiteX6" fmla="*/ 702984 w 1132515"/>
                <a:gd name="connsiteY6" fmla="*/ 1083493 h 1511668"/>
                <a:gd name="connsiteX7" fmla="*/ 1132354 w 1132515"/>
                <a:gd name="connsiteY7" fmla="*/ 1417447 h 1511668"/>
                <a:gd name="connsiteX8" fmla="*/ 947607 w 1132515"/>
                <a:gd name="connsiteY8" fmla="*/ 1511495 h 1511668"/>
                <a:gd name="connsiteX9" fmla="*/ 591665 w 1132515"/>
                <a:gd name="connsiteY9" fmla="*/ 1449252 h 1511668"/>
                <a:gd name="connsiteX10" fmla="*/ 345173 w 1132515"/>
                <a:gd name="connsiteY10" fmla="*/ 1290226 h 1511668"/>
                <a:gd name="connsiteX11" fmla="*/ 281565 w 1132515"/>
                <a:gd name="connsiteY11" fmla="*/ 924466 h 1511668"/>
                <a:gd name="connsiteX12" fmla="*/ 13080 w 1132515"/>
                <a:gd name="connsiteY12" fmla="*/ 673587 h 1511668"/>
                <a:gd name="connsiteX13" fmla="*/ 63162 w 1132515"/>
                <a:gd name="connsiteY13" fmla="*/ 309509 h 1511668"/>
                <a:gd name="connsiteX0" fmla="*/ 63162 w 1077861"/>
                <a:gd name="connsiteY0" fmla="*/ 309509 h 1511756"/>
                <a:gd name="connsiteX1" fmla="*/ 249760 w 1077861"/>
                <a:gd name="connsiteY1" fmla="*/ 184996 h 1511756"/>
                <a:gd name="connsiteX2" fmla="*/ 621603 w 1077861"/>
                <a:gd name="connsiteY2" fmla="*/ 61680 h 1511756"/>
                <a:gd name="connsiteX3" fmla="*/ 1034357 w 1077861"/>
                <a:gd name="connsiteY3" fmla="*/ 79821 h 1511756"/>
                <a:gd name="connsiteX4" fmla="*/ 917668 w 1077861"/>
                <a:gd name="connsiteY4" fmla="*/ 510998 h 1511756"/>
                <a:gd name="connsiteX5" fmla="*/ 790448 w 1077861"/>
                <a:gd name="connsiteY5" fmla="*/ 773391 h 1511756"/>
                <a:gd name="connsiteX6" fmla="*/ 702984 w 1077861"/>
                <a:gd name="connsiteY6" fmla="*/ 1083493 h 1511756"/>
                <a:gd name="connsiteX7" fmla="*/ 1061103 w 1077861"/>
                <a:gd name="connsiteY7" fmla="*/ 1429323 h 1511756"/>
                <a:gd name="connsiteX8" fmla="*/ 947607 w 1077861"/>
                <a:gd name="connsiteY8" fmla="*/ 1511495 h 1511756"/>
                <a:gd name="connsiteX9" fmla="*/ 591665 w 1077861"/>
                <a:gd name="connsiteY9" fmla="*/ 1449252 h 1511756"/>
                <a:gd name="connsiteX10" fmla="*/ 345173 w 1077861"/>
                <a:gd name="connsiteY10" fmla="*/ 1290226 h 1511756"/>
                <a:gd name="connsiteX11" fmla="*/ 281565 w 1077861"/>
                <a:gd name="connsiteY11" fmla="*/ 924466 h 1511756"/>
                <a:gd name="connsiteX12" fmla="*/ 13080 w 1077861"/>
                <a:gd name="connsiteY12" fmla="*/ 673587 h 1511756"/>
                <a:gd name="connsiteX13" fmla="*/ 63162 w 1077861"/>
                <a:gd name="connsiteY13" fmla="*/ 309509 h 1511756"/>
                <a:gd name="connsiteX0" fmla="*/ 63162 w 1077861"/>
                <a:gd name="connsiteY0" fmla="*/ 309509 h 1526648"/>
                <a:gd name="connsiteX1" fmla="*/ 249760 w 1077861"/>
                <a:gd name="connsiteY1" fmla="*/ 184996 h 1526648"/>
                <a:gd name="connsiteX2" fmla="*/ 621603 w 1077861"/>
                <a:gd name="connsiteY2" fmla="*/ 61680 h 1526648"/>
                <a:gd name="connsiteX3" fmla="*/ 1034357 w 1077861"/>
                <a:gd name="connsiteY3" fmla="*/ 79821 h 1526648"/>
                <a:gd name="connsiteX4" fmla="*/ 917668 w 1077861"/>
                <a:gd name="connsiteY4" fmla="*/ 510998 h 1526648"/>
                <a:gd name="connsiteX5" fmla="*/ 790448 w 1077861"/>
                <a:gd name="connsiteY5" fmla="*/ 773391 h 1526648"/>
                <a:gd name="connsiteX6" fmla="*/ 702984 w 1077861"/>
                <a:gd name="connsiteY6" fmla="*/ 1083493 h 1526648"/>
                <a:gd name="connsiteX7" fmla="*/ 1061103 w 1077861"/>
                <a:gd name="connsiteY7" fmla="*/ 1429323 h 1526648"/>
                <a:gd name="connsiteX8" fmla="*/ 947607 w 1077861"/>
                <a:gd name="connsiteY8" fmla="*/ 1511495 h 1526648"/>
                <a:gd name="connsiteX9" fmla="*/ 591665 w 1077861"/>
                <a:gd name="connsiteY9" fmla="*/ 1449252 h 1526648"/>
                <a:gd name="connsiteX10" fmla="*/ 345173 w 1077861"/>
                <a:gd name="connsiteY10" fmla="*/ 1290226 h 1526648"/>
                <a:gd name="connsiteX11" fmla="*/ 281565 w 1077861"/>
                <a:gd name="connsiteY11" fmla="*/ 924466 h 1526648"/>
                <a:gd name="connsiteX12" fmla="*/ 13080 w 1077861"/>
                <a:gd name="connsiteY12" fmla="*/ 673587 h 1526648"/>
                <a:gd name="connsiteX13" fmla="*/ 63162 w 1077861"/>
                <a:gd name="connsiteY13" fmla="*/ 309509 h 1526648"/>
                <a:gd name="connsiteX0" fmla="*/ 63162 w 1077861"/>
                <a:gd name="connsiteY0" fmla="*/ 309509 h 1470845"/>
                <a:gd name="connsiteX1" fmla="*/ 249760 w 1077861"/>
                <a:gd name="connsiteY1" fmla="*/ 184996 h 1470845"/>
                <a:gd name="connsiteX2" fmla="*/ 621603 w 1077861"/>
                <a:gd name="connsiteY2" fmla="*/ 61680 h 1470845"/>
                <a:gd name="connsiteX3" fmla="*/ 1034357 w 1077861"/>
                <a:gd name="connsiteY3" fmla="*/ 79821 h 1470845"/>
                <a:gd name="connsiteX4" fmla="*/ 917668 w 1077861"/>
                <a:gd name="connsiteY4" fmla="*/ 510998 h 1470845"/>
                <a:gd name="connsiteX5" fmla="*/ 790448 w 1077861"/>
                <a:gd name="connsiteY5" fmla="*/ 773391 h 1470845"/>
                <a:gd name="connsiteX6" fmla="*/ 702984 w 1077861"/>
                <a:gd name="connsiteY6" fmla="*/ 1083493 h 1470845"/>
                <a:gd name="connsiteX7" fmla="*/ 1061103 w 1077861"/>
                <a:gd name="connsiteY7" fmla="*/ 1429323 h 1470845"/>
                <a:gd name="connsiteX8" fmla="*/ 591665 w 1077861"/>
                <a:gd name="connsiteY8" fmla="*/ 1449252 h 1470845"/>
                <a:gd name="connsiteX9" fmla="*/ 345173 w 1077861"/>
                <a:gd name="connsiteY9" fmla="*/ 1290226 h 1470845"/>
                <a:gd name="connsiteX10" fmla="*/ 281565 w 1077861"/>
                <a:gd name="connsiteY10" fmla="*/ 924466 h 1470845"/>
                <a:gd name="connsiteX11" fmla="*/ 13080 w 1077861"/>
                <a:gd name="connsiteY11" fmla="*/ 673587 h 1470845"/>
                <a:gd name="connsiteX12" fmla="*/ 63162 w 1077861"/>
                <a:gd name="connsiteY12" fmla="*/ 309509 h 1470845"/>
                <a:gd name="connsiteX0" fmla="*/ 63162 w 1077861"/>
                <a:gd name="connsiteY0" fmla="*/ 309509 h 1510408"/>
                <a:gd name="connsiteX1" fmla="*/ 249760 w 1077861"/>
                <a:gd name="connsiteY1" fmla="*/ 184996 h 1510408"/>
                <a:gd name="connsiteX2" fmla="*/ 621603 w 1077861"/>
                <a:gd name="connsiteY2" fmla="*/ 61680 h 1510408"/>
                <a:gd name="connsiteX3" fmla="*/ 1034357 w 1077861"/>
                <a:gd name="connsiteY3" fmla="*/ 79821 h 1510408"/>
                <a:gd name="connsiteX4" fmla="*/ 917668 w 1077861"/>
                <a:gd name="connsiteY4" fmla="*/ 510998 h 1510408"/>
                <a:gd name="connsiteX5" fmla="*/ 790448 w 1077861"/>
                <a:gd name="connsiteY5" fmla="*/ 773391 h 1510408"/>
                <a:gd name="connsiteX6" fmla="*/ 702984 w 1077861"/>
                <a:gd name="connsiteY6" fmla="*/ 1083493 h 1510408"/>
                <a:gd name="connsiteX7" fmla="*/ 1061103 w 1077861"/>
                <a:gd name="connsiteY7" fmla="*/ 1429323 h 1510408"/>
                <a:gd name="connsiteX8" fmla="*/ 591665 w 1077861"/>
                <a:gd name="connsiteY8" fmla="*/ 1449252 h 1510408"/>
                <a:gd name="connsiteX9" fmla="*/ 345173 w 1077861"/>
                <a:gd name="connsiteY9" fmla="*/ 1290226 h 1510408"/>
                <a:gd name="connsiteX10" fmla="*/ 281565 w 1077861"/>
                <a:gd name="connsiteY10" fmla="*/ 924466 h 1510408"/>
                <a:gd name="connsiteX11" fmla="*/ 13080 w 1077861"/>
                <a:gd name="connsiteY11" fmla="*/ 673587 h 1510408"/>
                <a:gd name="connsiteX12" fmla="*/ 63162 w 1077861"/>
                <a:gd name="connsiteY12" fmla="*/ 309509 h 1510408"/>
                <a:gd name="connsiteX0" fmla="*/ 63162 w 1077861"/>
                <a:gd name="connsiteY0" fmla="*/ 309509 h 1510408"/>
                <a:gd name="connsiteX1" fmla="*/ 249760 w 1077861"/>
                <a:gd name="connsiteY1" fmla="*/ 184996 h 1510408"/>
                <a:gd name="connsiteX2" fmla="*/ 621603 w 1077861"/>
                <a:gd name="connsiteY2" fmla="*/ 61680 h 1510408"/>
                <a:gd name="connsiteX3" fmla="*/ 1034357 w 1077861"/>
                <a:gd name="connsiteY3" fmla="*/ 79821 h 1510408"/>
                <a:gd name="connsiteX4" fmla="*/ 917668 w 1077861"/>
                <a:gd name="connsiteY4" fmla="*/ 510998 h 1510408"/>
                <a:gd name="connsiteX5" fmla="*/ 790448 w 1077861"/>
                <a:gd name="connsiteY5" fmla="*/ 773391 h 1510408"/>
                <a:gd name="connsiteX6" fmla="*/ 702984 w 1077861"/>
                <a:gd name="connsiteY6" fmla="*/ 1083493 h 1510408"/>
                <a:gd name="connsiteX7" fmla="*/ 1061103 w 1077861"/>
                <a:gd name="connsiteY7" fmla="*/ 1429323 h 1510408"/>
                <a:gd name="connsiteX8" fmla="*/ 591665 w 1077861"/>
                <a:gd name="connsiteY8" fmla="*/ 1449252 h 1510408"/>
                <a:gd name="connsiteX9" fmla="*/ 345173 w 1077861"/>
                <a:gd name="connsiteY9" fmla="*/ 1290226 h 1510408"/>
                <a:gd name="connsiteX10" fmla="*/ 281565 w 1077861"/>
                <a:gd name="connsiteY10" fmla="*/ 924466 h 1510408"/>
                <a:gd name="connsiteX11" fmla="*/ 13080 w 1077861"/>
                <a:gd name="connsiteY11" fmla="*/ 673587 h 1510408"/>
                <a:gd name="connsiteX12" fmla="*/ 63162 w 1077861"/>
                <a:gd name="connsiteY12" fmla="*/ 309509 h 1510408"/>
                <a:gd name="connsiteX0" fmla="*/ 63162 w 1077861"/>
                <a:gd name="connsiteY0" fmla="*/ 309509 h 1436903"/>
                <a:gd name="connsiteX1" fmla="*/ 249760 w 1077861"/>
                <a:gd name="connsiteY1" fmla="*/ 184996 h 1436903"/>
                <a:gd name="connsiteX2" fmla="*/ 621603 w 1077861"/>
                <a:gd name="connsiteY2" fmla="*/ 61680 h 1436903"/>
                <a:gd name="connsiteX3" fmla="*/ 1034357 w 1077861"/>
                <a:gd name="connsiteY3" fmla="*/ 79821 h 1436903"/>
                <a:gd name="connsiteX4" fmla="*/ 917668 w 1077861"/>
                <a:gd name="connsiteY4" fmla="*/ 510998 h 1436903"/>
                <a:gd name="connsiteX5" fmla="*/ 790448 w 1077861"/>
                <a:gd name="connsiteY5" fmla="*/ 773391 h 1436903"/>
                <a:gd name="connsiteX6" fmla="*/ 702984 w 1077861"/>
                <a:gd name="connsiteY6" fmla="*/ 1083493 h 1436903"/>
                <a:gd name="connsiteX7" fmla="*/ 1061103 w 1077861"/>
                <a:gd name="connsiteY7" fmla="*/ 1429323 h 1436903"/>
                <a:gd name="connsiteX8" fmla="*/ 345173 w 1077861"/>
                <a:gd name="connsiteY8" fmla="*/ 1290226 h 1436903"/>
                <a:gd name="connsiteX9" fmla="*/ 281565 w 1077861"/>
                <a:gd name="connsiteY9" fmla="*/ 924466 h 1436903"/>
                <a:gd name="connsiteX10" fmla="*/ 13080 w 1077861"/>
                <a:gd name="connsiteY10" fmla="*/ 673587 h 1436903"/>
                <a:gd name="connsiteX11" fmla="*/ 63162 w 1077861"/>
                <a:gd name="connsiteY11" fmla="*/ 309509 h 1436903"/>
                <a:gd name="connsiteX0" fmla="*/ 63162 w 1077861"/>
                <a:gd name="connsiteY0" fmla="*/ 309509 h 1464148"/>
                <a:gd name="connsiteX1" fmla="*/ 249760 w 1077861"/>
                <a:gd name="connsiteY1" fmla="*/ 184996 h 1464148"/>
                <a:gd name="connsiteX2" fmla="*/ 621603 w 1077861"/>
                <a:gd name="connsiteY2" fmla="*/ 61680 h 1464148"/>
                <a:gd name="connsiteX3" fmla="*/ 1034357 w 1077861"/>
                <a:gd name="connsiteY3" fmla="*/ 79821 h 1464148"/>
                <a:gd name="connsiteX4" fmla="*/ 917668 w 1077861"/>
                <a:gd name="connsiteY4" fmla="*/ 510998 h 1464148"/>
                <a:gd name="connsiteX5" fmla="*/ 790448 w 1077861"/>
                <a:gd name="connsiteY5" fmla="*/ 773391 h 1464148"/>
                <a:gd name="connsiteX6" fmla="*/ 702984 w 1077861"/>
                <a:gd name="connsiteY6" fmla="*/ 1083493 h 1464148"/>
                <a:gd name="connsiteX7" fmla="*/ 1061103 w 1077861"/>
                <a:gd name="connsiteY7" fmla="*/ 1429323 h 1464148"/>
                <a:gd name="connsiteX8" fmla="*/ 345173 w 1077861"/>
                <a:gd name="connsiteY8" fmla="*/ 1290226 h 1464148"/>
                <a:gd name="connsiteX9" fmla="*/ 281565 w 1077861"/>
                <a:gd name="connsiteY9" fmla="*/ 924466 h 1464148"/>
                <a:gd name="connsiteX10" fmla="*/ 13080 w 1077861"/>
                <a:gd name="connsiteY10" fmla="*/ 673587 h 1464148"/>
                <a:gd name="connsiteX11" fmla="*/ 63162 w 1077861"/>
                <a:gd name="connsiteY11" fmla="*/ 309509 h 1464148"/>
                <a:gd name="connsiteX0" fmla="*/ 63162 w 1086824"/>
                <a:gd name="connsiteY0" fmla="*/ 309509 h 1531196"/>
                <a:gd name="connsiteX1" fmla="*/ 249760 w 1086824"/>
                <a:gd name="connsiteY1" fmla="*/ 184996 h 1531196"/>
                <a:gd name="connsiteX2" fmla="*/ 621603 w 1086824"/>
                <a:gd name="connsiteY2" fmla="*/ 61680 h 1531196"/>
                <a:gd name="connsiteX3" fmla="*/ 1034357 w 1086824"/>
                <a:gd name="connsiteY3" fmla="*/ 79821 h 1531196"/>
                <a:gd name="connsiteX4" fmla="*/ 917668 w 1086824"/>
                <a:gd name="connsiteY4" fmla="*/ 510998 h 1531196"/>
                <a:gd name="connsiteX5" fmla="*/ 790448 w 1086824"/>
                <a:gd name="connsiteY5" fmla="*/ 773391 h 1531196"/>
                <a:gd name="connsiteX6" fmla="*/ 702984 w 1086824"/>
                <a:gd name="connsiteY6" fmla="*/ 1083493 h 1531196"/>
                <a:gd name="connsiteX7" fmla="*/ 1061103 w 1086824"/>
                <a:gd name="connsiteY7" fmla="*/ 1429323 h 1531196"/>
                <a:gd name="connsiteX8" fmla="*/ 345173 w 1086824"/>
                <a:gd name="connsiteY8" fmla="*/ 1290226 h 1531196"/>
                <a:gd name="connsiteX9" fmla="*/ 281565 w 1086824"/>
                <a:gd name="connsiteY9" fmla="*/ 924466 h 1531196"/>
                <a:gd name="connsiteX10" fmla="*/ 13080 w 1086824"/>
                <a:gd name="connsiteY10" fmla="*/ 673587 h 1531196"/>
                <a:gd name="connsiteX11" fmla="*/ 63162 w 1086824"/>
                <a:gd name="connsiteY11" fmla="*/ 309509 h 1531196"/>
                <a:gd name="connsiteX0" fmla="*/ 63162 w 1077861"/>
                <a:gd name="connsiteY0" fmla="*/ 309509 h 1499942"/>
                <a:gd name="connsiteX1" fmla="*/ 249760 w 1077861"/>
                <a:gd name="connsiteY1" fmla="*/ 184996 h 1499942"/>
                <a:gd name="connsiteX2" fmla="*/ 621603 w 1077861"/>
                <a:gd name="connsiteY2" fmla="*/ 61680 h 1499942"/>
                <a:gd name="connsiteX3" fmla="*/ 1034357 w 1077861"/>
                <a:gd name="connsiteY3" fmla="*/ 79821 h 1499942"/>
                <a:gd name="connsiteX4" fmla="*/ 917668 w 1077861"/>
                <a:gd name="connsiteY4" fmla="*/ 510998 h 1499942"/>
                <a:gd name="connsiteX5" fmla="*/ 790448 w 1077861"/>
                <a:gd name="connsiteY5" fmla="*/ 773391 h 1499942"/>
                <a:gd name="connsiteX6" fmla="*/ 702984 w 1077861"/>
                <a:gd name="connsiteY6" fmla="*/ 1083493 h 1499942"/>
                <a:gd name="connsiteX7" fmla="*/ 1061103 w 1077861"/>
                <a:gd name="connsiteY7" fmla="*/ 1429323 h 1499942"/>
                <a:gd name="connsiteX8" fmla="*/ 345173 w 1077861"/>
                <a:gd name="connsiteY8" fmla="*/ 1290226 h 1499942"/>
                <a:gd name="connsiteX9" fmla="*/ 281565 w 1077861"/>
                <a:gd name="connsiteY9" fmla="*/ 924466 h 1499942"/>
                <a:gd name="connsiteX10" fmla="*/ 13080 w 1077861"/>
                <a:gd name="connsiteY10" fmla="*/ 673587 h 1499942"/>
                <a:gd name="connsiteX11" fmla="*/ 63162 w 1077861"/>
                <a:gd name="connsiteY11" fmla="*/ 309509 h 1499942"/>
                <a:gd name="connsiteX0" fmla="*/ 63162 w 1077861"/>
                <a:gd name="connsiteY0" fmla="*/ 309509 h 1499942"/>
                <a:gd name="connsiteX1" fmla="*/ 249760 w 1077861"/>
                <a:gd name="connsiteY1" fmla="*/ 184996 h 1499942"/>
                <a:gd name="connsiteX2" fmla="*/ 621603 w 1077861"/>
                <a:gd name="connsiteY2" fmla="*/ 61680 h 1499942"/>
                <a:gd name="connsiteX3" fmla="*/ 1034357 w 1077861"/>
                <a:gd name="connsiteY3" fmla="*/ 79821 h 1499942"/>
                <a:gd name="connsiteX4" fmla="*/ 917668 w 1077861"/>
                <a:gd name="connsiteY4" fmla="*/ 510998 h 1499942"/>
                <a:gd name="connsiteX5" fmla="*/ 790448 w 1077861"/>
                <a:gd name="connsiteY5" fmla="*/ 773391 h 1499942"/>
                <a:gd name="connsiteX6" fmla="*/ 702984 w 1077861"/>
                <a:gd name="connsiteY6" fmla="*/ 1083493 h 1499942"/>
                <a:gd name="connsiteX7" fmla="*/ 1061103 w 1077861"/>
                <a:gd name="connsiteY7" fmla="*/ 1429323 h 1499942"/>
                <a:gd name="connsiteX8" fmla="*/ 345173 w 1077861"/>
                <a:gd name="connsiteY8" fmla="*/ 1290226 h 1499942"/>
                <a:gd name="connsiteX9" fmla="*/ 281565 w 1077861"/>
                <a:gd name="connsiteY9" fmla="*/ 924466 h 1499942"/>
                <a:gd name="connsiteX10" fmla="*/ 13080 w 1077861"/>
                <a:gd name="connsiteY10" fmla="*/ 673587 h 1499942"/>
                <a:gd name="connsiteX11" fmla="*/ 63162 w 1077861"/>
                <a:gd name="connsiteY11" fmla="*/ 309509 h 1499942"/>
                <a:gd name="connsiteX0" fmla="*/ 63162 w 1077861"/>
                <a:gd name="connsiteY0" fmla="*/ 309509 h 1499942"/>
                <a:gd name="connsiteX1" fmla="*/ 249760 w 1077861"/>
                <a:gd name="connsiteY1" fmla="*/ 184996 h 1499942"/>
                <a:gd name="connsiteX2" fmla="*/ 621603 w 1077861"/>
                <a:gd name="connsiteY2" fmla="*/ 61680 h 1499942"/>
                <a:gd name="connsiteX3" fmla="*/ 1034357 w 1077861"/>
                <a:gd name="connsiteY3" fmla="*/ 79821 h 1499942"/>
                <a:gd name="connsiteX4" fmla="*/ 917668 w 1077861"/>
                <a:gd name="connsiteY4" fmla="*/ 510998 h 1499942"/>
                <a:gd name="connsiteX5" fmla="*/ 790448 w 1077861"/>
                <a:gd name="connsiteY5" fmla="*/ 773391 h 1499942"/>
                <a:gd name="connsiteX6" fmla="*/ 702984 w 1077861"/>
                <a:gd name="connsiteY6" fmla="*/ 1083493 h 1499942"/>
                <a:gd name="connsiteX7" fmla="*/ 1061103 w 1077861"/>
                <a:gd name="connsiteY7" fmla="*/ 1429323 h 1499942"/>
                <a:gd name="connsiteX8" fmla="*/ 345173 w 1077861"/>
                <a:gd name="connsiteY8" fmla="*/ 1290226 h 1499942"/>
                <a:gd name="connsiteX9" fmla="*/ 281565 w 1077861"/>
                <a:gd name="connsiteY9" fmla="*/ 924466 h 1499942"/>
                <a:gd name="connsiteX10" fmla="*/ 13080 w 1077861"/>
                <a:gd name="connsiteY10" fmla="*/ 673587 h 1499942"/>
                <a:gd name="connsiteX11" fmla="*/ 63162 w 1077861"/>
                <a:gd name="connsiteY11" fmla="*/ 309509 h 1499942"/>
                <a:gd name="connsiteX0" fmla="*/ 63162 w 1077861"/>
                <a:gd name="connsiteY0" fmla="*/ 315383 h 1505816"/>
                <a:gd name="connsiteX1" fmla="*/ 621603 w 1077861"/>
                <a:gd name="connsiteY1" fmla="*/ 67554 h 1505816"/>
                <a:gd name="connsiteX2" fmla="*/ 1034357 w 1077861"/>
                <a:gd name="connsiteY2" fmla="*/ 85695 h 1505816"/>
                <a:gd name="connsiteX3" fmla="*/ 917668 w 1077861"/>
                <a:gd name="connsiteY3" fmla="*/ 516872 h 1505816"/>
                <a:gd name="connsiteX4" fmla="*/ 790448 w 1077861"/>
                <a:gd name="connsiteY4" fmla="*/ 779265 h 1505816"/>
                <a:gd name="connsiteX5" fmla="*/ 702984 w 1077861"/>
                <a:gd name="connsiteY5" fmla="*/ 1089367 h 1505816"/>
                <a:gd name="connsiteX6" fmla="*/ 1061103 w 1077861"/>
                <a:gd name="connsiteY6" fmla="*/ 1435197 h 1505816"/>
                <a:gd name="connsiteX7" fmla="*/ 345173 w 1077861"/>
                <a:gd name="connsiteY7" fmla="*/ 1296100 h 1505816"/>
                <a:gd name="connsiteX8" fmla="*/ 281565 w 1077861"/>
                <a:gd name="connsiteY8" fmla="*/ 930340 h 1505816"/>
                <a:gd name="connsiteX9" fmla="*/ 13080 w 1077861"/>
                <a:gd name="connsiteY9" fmla="*/ 679461 h 1505816"/>
                <a:gd name="connsiteX10" fmla="*/ 63162 w 1077861"/>
                <a:gd name="connsiteY10" fmla="*/ 315383 h 1505816"/>
                <a:gd name="connsiteX0" fmla="*/ 63162 w 1077861"/>
                <a:gd name="connsiteY0" fmla="*/ 315383 h 1466697"/>
                <a:gd name="connsiteX1" fmla="*/ 621603 w 1077861"/>
                <a:gd name="connsiteY1" fmla="*/ 67554 h 1466697"/>
                <a:gd name="connsiteX2" fmla="*/ 1034357 w 1077861"/>
                <a:gd name="connsiteY2" fmla="*/ 85695 h 1466697"/>
                <a:gd name="connsiteX3" fmla="*/ 917668 w 1077861"/>
                <a:gd name="connsiteY3" fmla="*/ 516872 h 1466697"/>
                <a:gd name="connsiteX4" fmla="*/ 790448 w 1077861"/>
                <a:gd name="connsiteY4" fmla="*/ 779265 h 1466697"/>
                <a:gd name="connsiteX5" fmla="*/ 726734 w 1077861"/>
                <a:gd name="connsiteY5" fmla="*/ 1136868 h 1466697"/>
                <a:gd name="connsiteX6" fmla="*/ 1061103 w 1077861"/>
                <a:gd name="connsiteY6" fmla="*/ 1435197 h 1466697"/>
                <a:gd name="connsiteX7" fmla="*/ 345173 w 1077861"/>
                <a:gd name="connsiteY7" fmla="*/ 1296100 h 1466697"/>
                <a:gd name="connsiteX8" fmla="*/ 281565 w 1077861"/>
                <a:gd name="connsiteY8" fmla="*/ 930340 h 1466697"/>
                <a:gd name="connsiteX9" fmla="*/ 13080 w 1077861"/>
                <a:gd name="connsiteY9" fmla="*/ 679461 h 1466697"/>
                <a:gd name="connsiteX10" fmla="*/ 63162 w 1077861"/>
                <a:gd name="connsiteY10" fmla="*/ 315383 h 1466697"/>
                <a:gd name="connsiteX0" fmla="*/ 63162 w 1069495"/>
                <a:gd name="connsiteY0" fmla="*/ 263656 h 1414970"/>
                <a:gd name="connsiteX1" fmla="*/ 621603 w 1069495"/>
                <a:gd name="connsiteY1" fmla="*/ 15827 h 1414970"/>
                <a:gd name="connsiteX2" fmla="*/ 986856 w 1069495"/>
                <a:gd name="connsiteY2" fmla="*/ 128971 h 1414970"/>
                <a:gd name="connsiteX3" fmla="*/ 917668 w 1069495"/>
                <a:gd name="connsiteY3" fmla="*/ 465145 h 1414970"/>
                <a:gd name="connsiteX4" fmla="*/ 790448 w 1069495"/>
                <a:gd name="connsiteY4" fmla="*/ 727538 h 1414970"/>
                <a:gd name="connsiteX5" fmla="*/ 726734 w 1069495"/>
                <a:gd name="connsiteY5" fmla="*/ 1085141 h 1414970"/>
                <a:gd name="connsiteX6" fmla="*/ 1061103 w 1069495"/>
                <a:gd name="connsiteY6" fmla="*/ 1383470 h 1414970"/>
                <a:gd name="connsiteX7" fmla="*/ 345173 w 1069495"/>
                <a:gd name="connsiteY7" fmla="*/ 1244373 h 1414970"/>
                <a:gd name="connsiteX8" fmla="*/ 281565 w 1069495"/>
                <a:gd name="connsiteY8" fmla="*/ 878613 h 1414970"/>
                <a:gd name="connsiteX9" fmla="*/ 13080 w 1069495"/>
                <a:gd name="connsiteY9" fmla="*/ 627734 h 1414970"/>
                <a:gd name="connsiteX10" fmla="*/ 63162 w 1069495"/>
                <a:gd name="connsiteY10" fmla="*/ 263656 h 1414970"/>
                <a:gd name="connsiteX0" fmla="*/ 63162 w 1109129"/>
                <a:gd name="connsiteY0" fmla="*/ 263656 h 1498383"/>
                <a:gd name="connsiteX1" fmla="*/ 621603 w 1109129"/>
                <a:gd name="connsiteY1" fmla="*/ 15827 h 1498383"/>
                <a:gd name="connsiteX2" fmla="*/ 986856 w 1109129"/>
                <a:gd name="connsiteY2" fmla="*/ 128971 h 1498383"/>
                <a:gd name="connsiteX3" fmla="*/ 917668 w 1109129"/>
                <a:gd name="connsiteY3" fmla="*/ 465145 h 1498383"/>
                <a:gd name="connsiteX4" fmla="*/ 790448 w 1109129"/>
                <a:gd name="connsiteY4" fmla="*/ 727538 h 1498383"/>
                <a:gd name="connsiteX5" fmla="*/ 726734 w 1109129"/>
                <a:gd name="connsiteY5" fmla="*/ 1085141 h 1498383"/>
                <a:gd name="connsiteX6" fmla="*/ 1061103 w 1109129"/>
                <a:gd name="connsiteY6" fmla="*/ 1383470 h 1498383"/>
                <a:gd name="connsiteX7" fmla="*/ 345173 w 1109129"/>
                <a:gd name="connsiteY7" fmla="*/ 1244373 h 1498383"/>
                <a:gd name="connsiteX8" fmla="*/ 281565 w 1109129"/>
                <a:gd name="connsiteY8" fmla="*/ 878613 h 1498383"/>
                <a:gd name="connsiteX9" fmla="*/ 13080 w 1109129"/>
                <a:gd name="connsiteY9" fmla="*/ 627734 h 1498383"/>
                <a:gd name="connsiteX10" fmla="*/ 63162 w 1109129"/>
                <a:gd name="connsiteY10" fmla="*/ 263656 h 1498383"/>
                <a:gd name="connsiteX0" fmla="*/ 63162 w 1073691"/>
                <a:gd name="connsiteY0" fmla="*/ 263656 h 1603374"/>
                <a:gd name="connsiteX1" fmla="*/ 621603 w 1073691"/>
                <a:gd name="connsiteY1" fmla="*/ 15827 h 1603374"/>
                <a:gd name="connsiteX2" fmla="*/ 986856 w 1073691"/>
                <a:gd name="connsiteY2" fmla="*/ 128971 h 1603374"/>
                <a:gd name="connsiteX3" fmla="*/ 917668 w 1073691"/>
                <a:gd name="connsiteY3" fmla="*/ 465145 h 1603374"/>
                <a:gd name="connsiteX4" fmla="*/ 790448 w 1073691"/>
                <a:gd name="connsiteY4" fmla="*/ 727538 h 1603374"/>
                <a:gd name="connsiteX5" fmla="*/ 726734 w 1073691"/>
                <a:gd name="connsiteY5" fmla="*/ 1085141 h 1603374"/>
                <a:gd name="connsiteX6" fmla="*/ 1022289 w 1073691"/>
                <a:gd name="connsiteY6" fmla="*/ 1520529 h 1603374"/>
                <a:gd name="connsiteX7" fmla="*/ 345173 w 1073691"/>
                <a:gd name="connsiteY7" fmla="*/ 1244373 h 1603374"/>
                <a:gd name="connsiteX8" fmla="*/ 281565 w 1073691"/>
                <a:gd name="connsiteY8" fmla="*/ 878613 h 1603374"/>
                <a:gd name="connsiteX9" fmla="*/ 13080 w 1073691"/>
                <a:gd name="connsiteY9" fmla="*/ 627734 h 1603374"/>
                <a:gd name="connsiteX10" fmla="*/ 63162 w 1073691"/>
                <a:gd name="connsiteY10" fmla="*/ 263656 h 1603374"/>
                <a:gd name="connsiteX0" fmla="*/ 63162 w 1050769"/>
                <a:gd name="connsiteY0" fmla="*/ 263656 h 1568411"/>
                <a:gd name="connsiteX1" fmla="*/ 621603 w 1050769"/>
                <a:gd name="connsiteY1" fmla="*/ 15827 h 1568411"/>
                <a:gd name="connsiteX2" fmla="*/ 986856 w 1050769"/>
                <a:gd name="connsiteY2" fmla="*/ 128971 h 1568411"/>
                <a:gd name="connsiteX3" fmla="*/ 917668 w 1050769"/>
                <a:gd name="connsiteY3" fmla="*/ 465145 h 1568411"/>
                <a:gd name="connsiteX4" fmla="*/ 790448 w 1050769"/>
                <a:gd name="connsiteY4" fmla="*/ 727538 h 1568411"/>
                <a:gd name="connsiteX5" fmla="*/ 726734 w 1050769"/>
                <a:gd name="connsiteY5" fmla="*/ 1085141 h 1568411"/>
                <a:gd name="connsiteX6" fmla="*/ 1022289 w 1050769"/>
                <a:gd name="connsiteY6" fmla="*/ 1520529 h 1568411"/>
                <a:gd name="connsiteX7" fmla="*/ 345173 w 1050769"/>
                <a:gd name="connsiteY7" fmla="*/ 1244373 h 1568411"/>
                <a:gd name="connsiteX8" fmla="*/ 281565 w 1050769"/>
                <a:gd name="connsiteY8" fmla="*/ 878613 h 1568411"/>
                <a:gd name="connsiteX9" fmla="*/ 13080 w 1050769"/>
                <a:gd name="connsiteY9" fmla="*/ 627734 h 1568411"/>
                <a:gd name="connsiteX10" fmla="*/ 63162 w 1050769"/>
                <a:gd name="connsiteY10" fmla="*/ 263656 h 1568411"/>
                <a:gd name="connsiteX0" fmla="*/ 63162 w 1050769"/>
                <a:gd name="connsiteY0" fmla="*/ 263656 h 1568411"/>
                <a:gd name="connsiteX1" fmla="*/ 621603 w 1050769"/>
                <a:gd name="connsiteY1" fmla="*/ 15827 h 1568411"/>
                <a:gd name="connsiteX2" fmla="*/ 986856 w 1050769"/>
                <a:gd name="connsiteY2" fmla="*/ 128971 h 1568411"/>
                <a:gd name="connsiteX3" fmla="*/ 917668 w 1050769"/>
                <a:gd name="connsiteY3" fmla="*/ 465145 h 1568411"/>
                <a:gd name="connsiteX4" fmla="*/ 790448 w 1050769"/>
                <a:gd name="connsiteY4" fmla="*/ 727538 h 1568411"/>
                <a:gd name="connsiteX5" fmla="*/ 726734 w 1050769"/>
                <a:gd name="connsiteY5" fmla="*/ 1085141 h 1568411"/>
                <a:gd name="connsiteX6" fmla="*/ 1022289 w 1050769"/>
                <a:gd name="connsiteY6" fmla="*/ 1520529 h 1568411"/>
                <a:gd name="connsiteX7" fmla="*/ 345173 w 1050769"/>
                <a:gd name="connsiteY7" fmla="*/ 1244373 h 1568411"/>
                <a:gd name="connsiteX8" fmla="*/ 281565 w 1050769"/>
                <a:gd name="connsiteY8" fmla="*/ 878613 h 1568411"/>
                <a:gd name="connsiteX9" fmla="*/ 13080 w 1050769"/>
                <a:gd name="connsiteY9" fmla="*/ 627734 h 1568411"/>
                <a:gd name="connsiteX10" fmla="*/ 63162 w 1050769"/>
                <a:gd name="connsiteY10" fmla="*/ 263656 h 1568411"/>
                <a:gd name="connsiteX0" fmla="*/ 63162 w 1038191"/>
                <a:gd name="connsiteY0" fmla="*/ 263656 h 1568031"/>
                <a:gd name="connsiteX1" fmla="*/ 621603 w 1038191"/>
                <a:gd name="connsiteY1" fmla="*/ 15827 h 1568031"/>
                <a:gd name="connsiteX2" fmla="*/ 986856 w 1038191"/>
                <a:gd name="connsiteY2" fmla="*/ 128971 h 1568031"/>
                <a:gd name="connsiteX3" fmla="*/ 917668 w 1038191"/>
                <a:gd name="connsiteY3" fmla="*/ 465145 h 1568031"/>
                <a:gd name="connsiteX4" fmla="*/ 790448 w 1038191"/>
                <a:gd name="connsiteY4" fmla="*/ 727538 h 1568031"/>
                <a:gd name="connsiteX5" fmla="*/ 726734 w 1038191"/>
                <a:gd name="connsiteY5" fmla="*/ 1085141 h 1568031"/>
                <a:gd name="connsiteX6" fmla="*/ 1022289 w 1038191"/>
                <a:gd name="connsiteY6" fmla="*/ 1520529 h 1568031"/>
                <a:gd name="connsiteX7" fmla="*/ 461616 w 1038191"/>
                <a:gd name="connsiteY7" fmla="*/ 1395138 h 1568031"/>
                <a:gd name="connsiteX8" fmla="*/ 281565 w 1038191"/>
                <a:gd name="connsiteY8" fmla="*/ 878613 h 1568031"/>
                <a:gd name="connsiteX9" fmla="*/ 13080 w 1038191"/>
                <a:gd name="connsiteY9" fmla="*/ 627734 h 1568031"/>
                <a:gd name="connsiteX10" fmla="*/ 63162 w 1038191"/>
                <a:gd name="connsiteY10" fmla="*/ 263656 h 1568031"/>
                <a:gd name="connsiteX0" fmla="*/ 63162 w 1038191"/>
                <a:gd name="connsiteY0" fmla="*/ 263656 h 1568031"/>
                <a:gd name="connsiteX1" fmla="*/ 621603 w 1038191"/>
                <a:gd name="connsiteY1" fmla="*/ 15827 h 1568031"/>
                <a:gd name="connsiteX2" fmla="*/ 986856 w 1038191"/>
                <a:gd name="connsiteY2" fmla="*/ 128971 h 1568031"/>
                <a:gd name="connsiteX3" fmla="*/ 917668 w 1038191"/>
                <a:gd name="connsiteY3" fmla="*/ 465145 h 1568031"/>
                <a:gd name="connsiteX4" fmla="*/ 790448 w 1038191"/>
                <a:gd name="connsiteY4" fmla="*/ 727538 h 1568031"/>
                <a:gd name="connsiteX5" fmla="*/ 726734 w 1038191"/>
                <a:gd name="connsiteY5" fmla="*/ 1085141 h 1568031"/>
                <a:gd name="connsiteX6" fmla="*/ 1022289 w 1038191"/>
                <a:gd name="connsiteY6" fmla="*/ 1520529 h 1568031"/>
                <a:gd name="connsiteX7" fmla="*/ 461616 w 1038191"/>
                <a:gd name="connsiteY7" fmla="*/ 1395138 h 1568031"/>
                <a:gd name="connsiteX8" fmla="*/ 281565 w 1038191"/>
                <a:gd name="connsiteY8" fmla="*/ 878613 h 1568031"/>
                <a:gd name="connsiteX9" fmla="*/ 13080 w 1038191"/>
                <a:gd name="connsiteY9" fmla="*/ 627734 h 1568031"/>
                <a:gd name="connsiteX10" fmla="*/ 63162 w 1038191"/>
                <a:gd name="connsiteY10" fmla="*/ 263656 h 1568031"/>
                <a:gd name="connsiteX0" fmla="*/ 63162 w 1038191"/>
                <a:gd name="connsiteY0" fmla="*/ 263656 h 1548766"/>
                <a:gd name="connsiteX1" fmla="*/ 621603 w 1038191"/>
                <a:gd name="connsiteY1" fmla="*/ 15827 h 1548766"/>
                <a:gd name="connsiteX2" fmla="*/ 986856 w 1038191"/>
                <a:gd name="connsiteY2" fmla="*/ 128971 h 1548766"/>
                <a:gd name="connsiteX3" fmla="*/ 917668 w 1038191"/>
                <a:gd name="connsiteY3" fmla="*/ 465145 h 1548766"/>
                <a:gd name="connsiteX4" fmla="*/ 790448 w 1038191"/>
                <a:gd name="connsiteY4" fmla="*/ 727538 h 1548766"/>
                <a:gd name="connsiteX5" fmla="*/ 726734 w 1038191"/>
                <a:gd name="connsiteY5" fmla="*/ 1085141 h 1548766"/>
                <a:gd name="connsiteX6" fmla="*/ 1022289 w 1038191"/>
                <a:gd name="connsiteY6" fmla="*/ 1520529 h 1548766"/>
                <a:gd name="connsiteX7" fmla="*/ 461616 w 1038191"/>
                <a:gd name="connsiteY7" fmla="*/ 1395138 h 1548766"/>
                <a:gd name="connsiteX8" fmla="*/ 281565 w 1038191"/>
                <a:gd name="connsiteY8" fmla="*/ 878613 h 1548766"/>
                <a:gd name="connsiteX9" fmla="*/ 13080 w 1038191"/>
                <a:gd name="connsiteY9" fmla="*/ 627734 h 1548766"/>
                <a:gd name="connsiteX10" fmla="*/ 63162 w 1038191"/>
                <a:gd name="connsiteY10" fmla="*/ 263656 h 1548766"/>
                <a:gd name="connsiteX0" fmla="*/ 63162 w 1038191"/>
                <a:gd name="connsiteY0" fmla="*/ 263656 h 1548766"/>
                <a:gd name="connsiteX1" fmla="*/ 621603 w 1038191"/>
                <a:gd name="connsiteY1" fmla="*/ 15827 h 1548766"/>
                <a:gd name="connsiteX2" fmla="*/ 986856 w 1038191"/>
                <a:gd name="connsiteY2" fmla="*/ 128971 h 1548766"/>
                <a:gd name="connsiteX3" fmla="*/ 917668 w 1038191"/>
                <a:gd name="connsiteY3" fmla="*/ 465145 h 1548766"/>
                <a:gd name="connsiteX4" fmla="*/ 790448 w 1038191"/>
                <a:gd name="connsiteY4" fmla="*/ 727538 h 1548766"/>
                <a:gd name="connsiteX5" fmla="*/ 726734 w 1038191"/>
                <a:gd name="connsiteY5" fmla="*/ 1085141 h 1548766"/>
                <a:gd name="connsiteX6" fmla="*/ 1022289 w 1038191"/>
                <a:gd name="connsiteY6" fmla="*/ 1520529 h 1548766"/>
                <a:gd name="connsiteX7" fmla="*/ 461616 w 1038191"/>
                <a:gd name="connsiteY7" fmla="*/ 1395138 h 1548766"/>
                <a:gd name="connsiteX8" fmla="*/ 281565 w 1038191"/>
                <a:gd name="connsiteY8" fmla="*/ 878613 h 1548766"/>
                <a:gd name="connsiteX9" fmla="*/ 13080 w 1038191"/>
                <a:gd name="connsiteY9" fmla="*/ 627734 h 1548766"/>
                <a:gd name="connsiteX10" fmla="*/ 63162 w 1038191"/>
                <a:gd name="connsiteY10" fmla="*/ 263656 h 1548766"/>
                <a:gd name="connsiteX0" fmla="*/ 63162 w 1038191"/>
                <a:gd name="connsiteY0" fmla="*/ 263656 h 1548766"/>
                <a:gd name="connsiteX1" fmla="*/ 621603 w 1038191"/>
                <a:gd name="connsiteY1" fmla="*/ 15827 h 1548766"/>
                <a:gd name="connsiteX2" fmla="*/ 986856 w 1038191"/>
                <a:gd name="connsiteY2" fmla="*/ 128971 h 1548766"/>
                <a:gd name="connsiteX3" fmla="*/ 917668 w 1038191"/>
                <a:gd name="connsiteY3" fmla="*/ 465145 h 1548766"/>
                <a:gd name="connsiteX4" fmla="*/ 790448 w 1038191"/>
                <a:gd name="connsiteY4" fmla="*/ 727538 h 1548766"/>
                <a:gd name="connsiteX5" fmla="*/ 726734 w 1038191"/>
                <a:gd name="connsiteY5" fmla="*/ 1085141 h 1548766"/>
                <a:gd name="connsiteX6" fmla="*/ 1022289 w 1038191"/>
                <a:gd name="connsiteY6" fmla="*/ 1520529 h 1548766"/>
                <a:gd name="connsiteX7" fmla="*/ 461616 w 1038191"/>
                <a:gd name="connsiteY7" fmla="*/ 1395138 h 1548766"/>
                <a:gd name="connsiteX8" fmla="*/ 281565 w 1038191"/>
                <a:gd name="connsiteY8" fmla="*/ 878613 h 1548766"/>
                <a:gd name="connsiteX9" fmla="*/ 13080 w 1038191"/>
                <a:gd name="connsiteY9" fmla="*/ 627734 h 1548766"/>
                <a:gd name="connsiteX10" fmla="*/ 63162 w 1038191"/>
                <a:gd name="connsiteY10" fmla="*/ 263656 h 1548766"/>
                <a:gd name="connsiteX0" fmla="*/ 108432 w 1083461"/>
                <a:gd name="connsiteY0" fmla="*/ 263656 h 1548766"/>
                <a:gd name="connsiteX1" fmla="*/ 666873 w 1083461"/>
                <a:gd name="connsiteY1" fmla="*/ 15827 h 1548766"/>
                <a:gd name="connsiteX2" fmla="*/ 1032126 w 1083461"/>
                <a:gd name="connsiteY2" fmla="*/ 128971 h 1548766"/>
                <a:gd name="connsiteX3" fmla="*/ 962938 w 1083461"/>
                <a:gd name="connsiteY3" fmla="*/ 465145 h 1548766"/>
                <a:gd name="connsiteX4" fmla="*/ 835718 w 1083461"/>
                <a:gd name="connsiteY4" fmla="*/ 727538 h 1548766"/>
                <a:gd name="connsiteX5" fmla="*/ 772004 w 1083461"/>
                <a:gd name="connsiteY5" fmla="*/ 1085141 h 1548766"/>
                <a:gd name="connsiteX6" fmla="*/ 1067559 w 1083461"/>
                <a:gd name="connsiteY6" fmla="*/ 1520529 h 1548766"/>
                <a:gd name="connsiteX7" fmla="*/ 506886 w 1083461"/>
                <a:gd name="connsiteY7" fmla="*/ 1395138 h 1548766"/>
                <a:gd name="connsiteX8" fmla="*/ 326835 w 1083461"/>
                <a:gd name="connsiteY8" fmla="*/ 878613 h 1548766"/>
                <a:gd name="connsiteX9" fmla="*/ 58350 w 1083461"/>
                <a:gd name="connsiteY9" fmla="*/ 627734 h 1548766"/>
                <a:gd name="connsiteX10" fmla="*/ 108432 w 1083461"/>
                <a:gd name="connsiteY10" fmla="*/ 263656 h 1548766"/>
                <a:gd name="connsiteX0" fmla="*/ 108432 w 1083461"/>
                <a:gd name="connsiteY0" fmla="*/ 263656 h 1591403"/>
                <a:gd name="connsiteX1" fmla="*/ 666873 w 1083461"/>
                <a:gd name="connsiteY1" fmla="*/ 15827 h 1591403"/>
                <a:gd name="connsiteX2" fmla="*/ 1032126 w 1083461"/>
                <a:gd name="connsiteY2" fmla="*/ 128971 h 1591403"/>
                <a:gd name="connsiteX3" fmla="*/ 962938 w 1083461"/>
                <a:gd name="connsiteY3" fmla="*/ 465145 h 1591403"/>
                <a:gd name="connsiteX4" fmla="*/ 835718 w 1083461"/>
                <a:gd name="connsiteY4" fmla="*/ 727538 h 1591403"/>
                <a:gd name="connsiteX5" fmla="*/ 772004 w 1083461"/>
                <a:gd name="connsiteY5" fmla="*/ 1085141 h 1591403"/>
                <a:gd name="connsiteX6" fmla="*/ 1067559 w 1083461"/>
                <a:gd name="connsiteY6" fmla="*/ 1520529 h 1591403"/>
                <a:gd name="connsiteX7" fmla="*/ 506886 w 1083461"/>
                <a:gd name="connsiteY7" fmla="*/ 1395138 h 1591403"/>
                <a:gd name="connsiteX8" fmla="*/ 326835 w 1083461"/>
                <a:gd name="connsiteY8" fmla="*/ 878613 h 1591403"/>
                <a:gd name="connsiteX9" fmla="*/ 58350 w 1083461"/>
                <a:gd name="connsiteY9" fmla="*/ 627734 h 1591403"/>
                <a:gd name="connsiteX10" fmla="*/ 108432 w 1083461"/>
                <a:gd name="connsiteY10" fmla="*/ 263656 h 1591403"/>
                <a:gd name="connsiteX0" fmla="*/ 108432 w 1072612"/>
                <a:gd name="connsiteY0" fmla="*/ 275450 h 1603197"/>
                <a:gd name="connsiteX1" fmla="*/ 666873 w 1072612"/>
                <a:gd name="connsiteY1" fmla="*/ 27621 h 1603197"/>
                <a:gd name="connsiteX2" fmla="*/ 1032126 w 1072612"/>
                <a:gd name="connsiteY2" fmla="*/ 140765 h 1603197"/>
                <a:gd name="connsiteX3" fmla="*/ 962938 w 1072612"/>
                <a:gd name="connsiteY3" fmla="*/ 476939 h 1603197"/>
                <a:gd name="connsiteX4" fmla="*/ 835718 w 1072612"/>
                <a:gd name="connsiteY4" fmla="*/ 739332 h 1603197"/>
                <a:gd name="connsiteX5" fmla="*/ 772004 w 1072612"/>
                <a:gd name="connsiteY5" fmla="*/ 1096935 h 1603197"/>
                <a:gd name="connsiteX6" fmla="*/ 1067559 w 1072612"/>
                <a:gd name="connsiteY6" fmla="*/ 1532323 h 1603197"/>
                <a:gd name="connsiteX7" fmla="*/ 506886 w 1072612"/>
                <a:gd name="connsiteY7" fmla="*/ 1406932 h 1603197"/>
                <a:gd name="connsiteX8" fmla="*/ 326835 w 1072612"/>
                <a:gd name="connsiteY8" fmla="*/ 890407 h 1603197"/>
                <a:gd name="connsiteX9" fmla="*/ 58350 w 1072612"/>
                <a:gd name="connsiteY9" fmla="*/ 639528 h 1603197"/>
                <a:gd name="connsiteX10" fmla="*/ 108432 w 1072612"/>
                <a:gd name="connsiteY10" fmla="*/ 275450 h 1603197"/>
                <a:gd name="connsiteX0" fmla="*/ 121907 w 1086087"/>
                <a:gd name="connsiteY0" fmla="*/ 359707 h 1687454"/>
                <a:gd name="connsiteX1" fmla="*/ 667410 w 1086087"/>
                <a:gd name="connsiteY1" fmla="*/ 2231 h 1687454"/>
                <a:gd name="connsiteX2" fmla="*/ 1045601 w 1086087"/>
                <a:gd name="connsiteY2" fmla="*/ 225022 h 1687454"/>
                <a:gd name="connsiteX3" fmla="*/ 976413 w 1086087"/>
                <a:gd name="connsiteY3" fmla="*/ 561196 h 1687454"/>
                <a:gd name="connsiteX4" fmla="*/ 849193 w 1086087"/>
                <a:gd name="connsiteY4" fmla="*/ 823589 h 1687454"/>
                <a:gd name="connsiteX5" fmla="*/ 785479 w 1086087"/>
                <a:gd name="connsiteY5" fmla="*/ 1181192 h 1687454"/>
                <a:gd name="connsiteX6" fmla="*/ 1081034 w 1086087"/>
                <a:gd name="connsiteY6" fmla="*/ 1616580 h 1687454"/>
                <a:gd name="connsiteX7" fmla="*/ 520361 w 1086087"/>
                <a:gd name="connsiteY7" fmla="*/ 1491189 h 1687454"/>
                <a:gd name="connsiteX8" fmla="*/ 340310 w 1086087"/>
                <a:gd name="connsiteY8" fmla="*/ 974664 h 1687454"/>
                <a:gd name="connsiteX9" fmla="*/ 71825 w 1086087"/>
                <a:gd name="connsiteY9" fmla="*/ 723785 h 1687454"/>
                <a:gd name="connsiteX10" fmla="*/ 121907 w 1086087"/>
                <a:gd name="connsiteY10" fmla="*/ 359707 h 1687454"/>
                <a:gd name="connsiteX0" fmla="*/ 64663 w 1054719"/>
                <a:gd name="connsiteY0" fmla="*/ 261756 h 1685445"/>
                <a:gd name="connsiteX1" fmla="*/ 636042 w 1054719"/>
                <a:gd name="connsiteY1" fmla="*/ 222 h 1685445"/>
                <a:gd name="connsiteX2" fmla="*/ 1014233 w 1054719"/>
                <a:gd name="connsiteY2" fmla="*/ 223013 h 1685445"/>
                <a:gd name="connsiteX3" fmla="*/ 945045 w 1054719"/>
                <a:gd name="connsiteY3" fmla="*/ 559187 h 1685445"/>
                <a:gd name="connsiteX4" fmla="*/ 817825 w 1054719"/>
                <a:gd name="connsiteY4" fmla="*/ 821580 h 1685445"/>
                <a:gd name="connsiteX5" fmla="*/ 754111 w 1054719"/>
                <a:gd name="connsiteY5" fmla="*/ 1179183 h 1685445"/>
                <a:gd name="connsiteX6" fmla="*/ 1049666 w 1054719"/>
                <a:gd name="connsiteY6" fmla="*/ 1614571 h 1685445"/>
                <a:gd name="connsiteX7" fmla="*/ 488993 w 1054719"/>
                <a:gd name="connsiteY7" fmla="*/ 1489180 h 1685445"/>
                <a:gd name="connsiteX8" fmla="*/ 308942 w 1054719"/>
                <a:gd name="connsiteY8" fmla="*/ 972655 h 1685445"/>
                <a:gd name="connsiteX9" fmla="*/ 40457 w 1054719"/>
                <a:gd name="connsiteY9" fmla="*/ 721776 h 1685445"/>
                <a:gd name="connsiteX10" fmla="*/ 64663 w 1054719"/>
                <a:gd name="connsiteY10" fmla="*/ 261756 h 1685445"/>
                <a:gd name="connsiteX0" fmla="*/ 64663 w 1054719"/>
                <a:gd name="connsiteY0" fmla="*/ 264078 h 1687767"/>
                <a:gd name="connsiteX1" fmla="*/ 636042 w 1054719"/>
                <a:gd name="connsiteY1" fmla="*/ 2544 h 1687767"/>
                <a:gd name="connsiteX2" fmla="*/ 1001296 w 1054719"/>
                <a:gd name="connsiteY2" fmla="*/ 156806 h 1687767"/>
                <a:gd name="connsiteX3" fmla="*/ 945045 w 1054719"/>
                <a:gd name="connsiteY3" fmla="*/ 561509 h 1687767"/>
                <a:gd name="connsiteX4" fmla="*/ 817825 w 1054719"/>
                <a:gd name="connsiteY4" fmla="*/ 823902 h 1687767"/>
                <a:gd name="connsiteX5" fmla="*/ 754111 w 1054719"/>
                <a:gd name="connsiteY5" fmla="*/ 1181505 h 1687767"/>
                <a:gd name="connsiteX6" fmla="*/ 1049666 w 1054719"/>
                <a:gd name="connsiteY6" fmla="*/ 1616893 h 1687767"/>
                <a:gd name="connsiteX7" fmla="*/ 488993 w 1054719"/>
                <a:gd name="connsiteY7" fmla="*/ 1491502 h 1687767"/>
                <a:gd name="connsiteX8" fmla="*/ 308942 w 1054719"/>
                <a:gd name="connsiteY8" fmla="*/ 974977 h 1687767"/>
                <a:gd name="connsiteX9" fmla="*/ 40457 w 1054719"/>
                <a:gd name="connsiteY9" fmla="*/ 724098 h 1687767"/>
                <a:gd name="connsiteX10" fmla="*/ 64663 w 1054719"/>
                <a:gd name="connsiteY10" fmla="*/ 264078 h 168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719" h="1687767">
                  <a:moveTo>
                    <a:pt x="64663" y="264078"/>
                  </a:moveTo>
                  <a:cubicBezTo>
                    <a:pt x="163927" y="143819"/>
                    <a:pt x="479937" y="20423"/>
                    <a:pt x="636042" y="2544"/>
                  </a:cubicBezTo>
                  <a:cubicBezTo>
                    <a:pt x="792147" y="-15335"/>
                    <a:pt x="949796" y="63645"/>
                    <a:pt x="1001296" y="156806"/>
                  </a:cubicBezTo>
                  <a:cubicBezTo>
                    <a:pt x="1052796" y="249967"/>
                    <a:pt x="985697" y="445914"/>
                    <a:pt x="945045" y="561509"/>
                  </a:cubicBezTo>
                  <a:cubicBezTo>
                    <a:pt x="904393" y="677104"/>
                    <a:pt x="849647" y="720569"/>
                    <a:pt x="817825" y="823902"/>
                  </a:cubicBezTo>
                  <a:cubicBezTo>
                    <a:pt x="786003" y="927235"/>
                    <a:pt x="726282" y="996336"/>
                    <a:pt x="754111" y="1181505"/>
                  </a:cubicBezTo>
                  <a:cubicBezTo>
                    <a:pt x="836017" y="1306076"/>
                    <a:pt x="1093852" y="1469286"/>
                    <a:pt x="1049666" y="1616893"/>
                  </a:cubicBezTo>
                  <a:cubicBezTo>
                    <a:pt x="1005480" y="1764500"/>
                    <a:pt x="711794" y="1661496"/>
                    <a:pt x="488993" y="1491502"/>
                  </a:cubicBezTo>
                  <a:cubicBezTo>
                    <a:pt x="360306" y="1354779"/>
                    <a:pt x="430620" y="1164993"/>
                    <a:pt x="308942" y="974977"/>
                  </a:cubicBezTo>
                  <a:cubicBezTo>
                    <a:pt x="187160" y="851397"/>
                    <a:pt x="81170" y="842581"/>
                    <a:pt x="40457" y="724098"/>
                  </a:cubicBezTo>
                  <a:cubicBezTo>
                    <a:pt x="-256" y="605615"/>
                    <a:pt x="-34601" y="384337"/>
                    <a:pt x="64663" y="264078"/>
                  </a:cubicBezTo>
                  <a:close/>
                </a:path>
              </a:pathLst>
            </a:cu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7"/>
            <p:cNvSpPr/>
            <p:nvPr/>
          </p:nvSpPr>
          <p:spPr>
            <a:xfrm rot="13921508">
              <a:off x="2209173" y="5389878"/>
              <a:ext cx="483825" cy="199623"/>
            </a:xfrm>
            <a:custGeom>
              <a:avLst/>
              <a:gdLst>
                <a:gd name="connsiteX0" fmla="*/ 0 w 684076"/>
                <a:gd name="connsiteY0" fmla="*/ 180020 h 360040"/>
                <a:gd name="connsiteX1" fmla="*/ 342038 w 684076"/>
                <a:gd name="connsiteY1" fmla="*/ 0 h 360040"/>
                <a:gd name="connsiteX2" fmla="*/ 684076 w 684076"/>
                <a:gd name="connsiteY2" fmla="*/ 180020 h 360040"/>
                <a:gd name="connsiteX3" fmla="*/ 342038 w 684076"/>
                <a:gd name="connsiteY3" fmla="*/ 360040 h 360040"/>
                <a:gd name="connsiteX4" fmla="*/ 0 w 684076"/>
                <a:gd name="connsiteY4" fmla="*/ 180020 h 360040"/>
                <a:gd name="connsiteX0" fmla="*/ 27882 w 711958"/>
                <a:gd name="connsiteY0" fmla="*/ 180020 h 364056"/>
                <a:gd name="connsiteX1" fmla="*/ 369920 w 711958"/>
                <a:gd name="connsiteY1" fmla="*/ 0 h 364056"/>
                <a:gd name="connsiteX2" fmla="*/ 711958 w 711958"/>
                <a:gd name="connsiteY2" fmla="*/ 180020 h 364056"/>
                <a:gd name="connsiteX3" fmla="*/ 369920 w 711958"/>
                <a:gd name="connsiteY3" fmla="*/ 360040 h 364056"/>
                <a:gd name="connsiteX4" fmla="*/ 59193 w 711958"/>
                <a:gd name="connsiteY4" fmla="*/ 295094 h 364056"/>
                <a:gd name="connsiteX5" fmla="*/ 27882 w 711958"/>
                <a:gd name="connsiteY5" fmla="*/ 180020 h 364056"/>
                <a:gd name="connsiteX0" fmla="*/ 28752 w 712828"/>
                <a:gd name="connsiteY0" fmla="*/ 120643 h 304679"/>
                <a:gd name="connsiteX1" fmla="*/ 382665 w 712828"/>
                <a:gd name="connsiteY1" fmla="*/ 0 h 304679"/>
                <a:gd name="connsiteX2" fmla="*/ 712828 w 712828"/>
                <a:gd name="connsiteY2" fmla="*/ 120643 h 304679"/>
                <a:gd name="connsiteX3" fmla="*/ 370790 w 712828"/>
                <a:gd name="connsiteY3" fmla="*/ 300663 h 304679"/>
                <a:gd name="connsiteX4" fmla="*/ 60063 w 712828"/>
                <a:gd name="connsiteY4" fmla="*/ 235717 h 304679"/>
                <a:gd name="connsiteX5" fmla="*/ 28752 w 712828"/>
                <a:gd name="connsiteY5" fmla="*/ 120643 h 304679"/>
                <a:gd name="connsiteX0" fmla="*/ 28752 w 712828"/>
                <a:gd name="connsiteY0" fmla="*/ 120643 h 251988"/>
                <a:gd name="connsiteX1" fmla="*/ 382665 w 712828"/>
                <a:gd name="connsiteY1" fmla="*/ 0 h 251988"/>
                <a:gd name="connsiteX2" fmla="*/ 712828 w 712828"/>
                <a:gd name="connsiteY2" fmla="*/ 120643 h 251988"/>
                <a:gd name="connsiteX3" fmla="*/ 370790 w 712828"/>
                <a:gd name="connsiteY3" fmla="*/ 229411 h 251988"/>
                <a:gd name="connsiteX4" fmla="*/ 60063 w 712828"/>
                <a:gd name="connsiteY4" fmla="*/ 235717 h 251988"/>
                <a:gd name="connsiteX5" fmla="*/ 28752 w 712828"/>
                <a:gd name="connsiteY5" fmla="*/ 120643 h 251988"/>
                <a:gd name="connsiteX0" fmla="*/ 28752 w 712828"/>
                <a:gd name="connsiteY0" fmla="*/ 127477 h 258822"/>
                <a:gd name="connsiteX1" fmla="*/ 382665 w 712828"/>
                <a:gd name="connsiteY1" fmla="*/ 6834 h 258822"/>
                <a:gd name="connsiteX2" fmla="*/ 712828 w 712828"/>
                <a:gd name="connsiteY2" fmla="*/ 127477 h 258822"/>
                <a:gd name="connsiteX3" fmla="*/ 370790 w 712828"/>
                <a:gd name="connsiteY3" fmla="*/ 236245 h 258822"/>
                <a:gd name="connsiteX4" fmla="*/ 60063 w 712828"/>
                <a:gd name="connsiteY4" fmla="*/ 242551 h 258822"/>
                <a:gd name="connsiteX5" fmla="*/ 28752 w 712828"/>
                <a:gd name="connsiteY5" fmla="*/ 127477 h 25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28" h="258822">
                  <a:moveTo>
                    <a:pt x="28752" y="127477"/>
                  </a:moveTo>
                  <a:cubicBezTo>
                    <a:pt x="82519" y="88191"/>
                    <a:pt x="193763" y="6834"/>
                    <a:pt x="382665" y="6834"/>
                  </a:cubicBezTo>
                  <a:cubicBezTo>
                    <a:pt x="571567" y="6834"/>
                    <a:pt x="665327" y="-43197"/>
                    <a:pt x="712828" y="127477"/>
                  </a:cubicBezTo>
                  <a:cubicBezTo>
                    <a:pt x="712828" y="226899"/>
                    <a:pt x="479584" y="217066"/>
                    <a:pt x="370790" y="236245"/>
                  </a:cubicBezTo>
                  <a:cubicBezTo>
                    <a:pt x="261996" y="255424"/>
                    <a:pt x="117069" y="272554"/>
                    <a:pt x="60063" y="242551"/>
                  </a:cubicBezTo>
                  <a:cubicBezTo>
                    <a:pt x="3057" y="212548"/>
                    <a:pt x="-25015" y="166763"/>
                    <a:pt x="28752" y="127477"/>
                  </a:cubicBezTo>
                  <a:close/>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rot="21425347">
              <a:off x="3689046" y="4428604"/>
              <a:ext cx="530869" cy="218558"/>
            </a:xfrm>
            <a:custGeom>
              <a:avLst/>
              <a:gdLst>
                <a:gd name="connsiteX0" fmla="*/ 0 w 684076"/>
                <a:gd name="connsiteY0" fmla="*/ 180020 h 360040"/>
                <a:gd name="connsiteX1" fmla="*/ 342038 w 684076"/>
                <a:gd name="connsiteY1" fmla="*/ 0 h 360040"/>
                <a:gd name="connsiteX2" fmla="*/ 684076 w 684076"/>
                <a:gd name="connsiteY2" fmla="*/ 180020 h 360040"/>
                <a:gd name="connsiteX3" fmla="*/ 342038 w 684076"/>
                <a:gd name="connsiteY3" fmla="*/ 360040 h 360040"/>
                <a:gd name="connsiteX4" fmla="*/ 0 w 684076"/>
                <a:gd name="connsiteY4" fmla="*/ 180020 h 360040"/>
                <a:gd name="connsiteX0" fmla="*/ 27882 w 711958"/>
                <a:gd name="connsiteY0" fmla="*/ 180020 h 364056"/>
                <a:gd name="connsiteX1" fmla="*/ 369920 w 711958"/>
                <a:gd name="connsiteY1" fmla="*/ 0 h 364056"/>
                <a:gd name="connsiteX2" fmla="*/ 711958 w 711958"/>
                <a:gd name="connsiteY2" fmla="*/ 180020 h 364056"/>
                <a:gd name="connsiteX3" fmla="*/ 369920 w 711958"/>
                <a:gd name="connsiteY3" fmla="*/ 360040 h 364056"/>
                <a:gd name="connsiteX4" fmla="*/ 59193 w 711958"/>
                <a:gd name="connsiteY4" fmla="*/ 295094 h 364056"/>
                <a:gd name="connsiteX5" fmla="*/ 27882 w 711958"/>
                <a:gd name="connsiteY5" fmla="*/ 180020 h 364056"/>
                <a:gd name="connsiteX0" fmla="*/ 28752 w 712828"/>
                <a:gd name="connsiteY0" fmla="*/ 120643 h 304679"/>
                <a:gd name="connsiteX1" fmla="*/ 382665 w 712828"/>
                <a:gd name="connsiteY1" fmla="*/ 0 h 304679"/>
                <a:gd name="connsiteX2" fmla="*/ 712828 w 712828"/>
                <a:gd name="connsiteY2" fmla="*/ 120643 h 304679"/>
                <a:gd name="connsiteX3" fmla="*/ 370790 w 712828"/>
                <a:gd name="connsiteY3" fmla="*/ 300663 h 304679"/>
                <a:gd name="connsiteX4" fmla="*/ 60063 w 712828"/>
                <a:gd name="connsiteY4" fmla="*/ 235717 h 304679"/>
                <a:gd name="connsiteX5" fmla="*/ 28752 w 712828"/>
                <a:gd name="connsiteY5" fmla="*/ 120643 h 304679"/>
                <a:gd name="connsiteX0" fmla="*/ 28752 w 712828"/>
                <a:gd name="connsiteY0" fmla="*/ 120643 h 251988"/>
                <a:gd name="connsiteX1" fmla="*/ 382665 w 712828"/>
                <a:gd name="connsiteY1" fmla="*/ 0 h 251988"/>
                <a:gd name="connsiteX2" fmla="*/ 712828 w 712828"/>
                <a:gd name="connsiteY2" fmla="*/ 120643 h 251988"/>
                <a:gd name="connsiteX3" fmla="*/ 370790 w 712828"/>
                <a:gd name="connsiteY3" fmla="*/ 229411 h 251988"/>
                <a:gd name="connsiteX4" fmla="*/ 60063 w 712828"/>
                <a:gd name="connsiteY4" fmla="*/ 235717 h 251988"/>
                <a:gd name="connsiteX5" fmla="*/ 28752 w 712828"/>
                <a:gd name="connsiteY5" fmla="*/ 120643 h 251988"/>
                <a:gd name="connsiteX0" fmla="*/ 28752 w 712828"/>
                <a:gd name="connsiteY0" fmla="*/ 127477 h 258822"/>
                <a:gd name="connsiteX1" fmla="*/ 382665 w 712828"/>
                <a:gd name="connsiteY1" fmla="*/ 6834 h 258822"/>
                <a:gd name="connsiteX2" fmla="*/ 712828 w 712828"/>
                <a:gd name="connsiteY2" fmla="*/ 127477 h 258822"/>
                <a:gd name="connsiteX3" fmla="*/ 370790 w 712828"/>
                <a:gd name="connsiteY3" fmla="*/ 236245 h 258822"/>
                <a:gd name="connsiteX4" fmla="*/ 60063 w 712828"/>
                <a:gd name="connsiteY4" fmla="*/ 242551 h 258822"/>
                <a:gd name="connsiteX5" fmla="*/ 28752 w 712828"/>
                <a:gd name="connsiteY5" fmla="*/ 127477 h 258822"/>
                <a:gd name="connsiteX0" fmla="*/ 41742 w 725818"/>
                <a:gd name="connsiteY0" fmla="*/ 127477 h 258822"/>
                <a:gd name="connsiteX1" fmla="*/ 395655 w 725818"/>
                <a:gd name="connsiteY1" fmla="*/ 6834 h 258822"/>
                <a:gd name="connsiteX2" fmla="*/ 725818 w 725818"/>
                <a:gd name="connsiteY2" fmla="*/ 127477 h 258822"/>
                <a:gd name="connsiteX3" fmla="*/ 383780 w 725818"/>
                <a:gd name="connsiteY3" fmla="*/ 236245 h 258822"/>
                <a:gd name="connsiteX4" fmla="*/ 73053 w 725818"/>
                <a:gd name="connsiteY4" fmla="*/ 242551 h 258822"/>
                <a:gd name="connsiteX5" fmla="*/ 41742 w 725818"/>
                <a:gd name="connsiteY5" fmla="*/ 127477 h 258822"/>
                <a:gd name="connsiteX0" fmla="*/ 41742 w 725818"/>
                <a:gd name="connsiteY0" fmla="*/ 120958 h 252303"/>
                <a:gd name="connsiteX1" fmla="*/ 395655 w 725818"/>
                <a:gd name="connsiteY1" fmla="*/ 315 h 252303"/>
                <a:gd name="connsiteX2" fmla="*/ 725818 w 725818"/>
                <a:gd name="connsiteY2" fmla="*/ 120958 h 252303"/>
                <a:gd name="connsiteX3" fmla="*/ 383780 w 725818"/>
                <a:gd name="connsiteY3" fmla="*/ 229726 h 252303"/>
                <a:gd name="connsiteX4" fmla="*/ 73053 w 725818"/>
                <a:gd name="connsiteY4" fmla="*/ 236032 h 252303"/>
                <a:gd name="connsiteX5" fmla="*/ 41742 w 725818"/>
                <a:gd name="connsiteY5" fmla="*/ 120958 h 252303"/>
                <a:gd name="connsiteX0" fmla="*/ 43016 w 727092"/>
                <a:gd name="connsiteY0" fmla="*/ 120958 h 255798"/>
                <a:gd name="connsiteX1" fmla="*/ 396929 w 727092"/>
                <a:gd name="connsiteY1" fmla="*/ 315 h 255798"/>
                <a:gd name="connsiteX2" fmla="*/ 727092 w 727092"/>
                <a:gd name="connsiteY2" fmla="*/ 120958 h 255798"/>
                <a:gd name="connsiteX3" fmla="*/ 415114 w 727092"/>
                <a:gd name="connsiteY3" fmla="*/ 244590 h 255798"/>
                <a:gd name="connsiteX4" fmla="*/ 74327 w 727092"/>
                <a:gd name="connsiteY4" fmla="*/ 236032 h 255798"/>
                <a:gd name="connsiteX5" fmla="*/ 43016 w 727092"/>
                <a:gd name="connsiteY5" fmla="*/ 120958 h 255798"/>
                <a:gd name="connsiteX0" fmla="*/ 9353 w 693429"/>
                <a:gd name="connsiteY0" fmla="*/ 120958 h 265343"/>
                <a:gd name="connsiteX1" fmla="*/ 363266 w 693429"/>
                <a:gd name="connsiteY1" fmla="*/ 315 h 265343"/>
                <a:gd name="connsiteX2" fmla="*/ 693429 w 693429"/>
                <a:gd name="connsiteY2" fmla="*/ 120958 h 265343"/>
                <a:gd name="connsiteX3" fmla="*/ 381451 w 693429"/>
                <a:gd name="connsiteY3" fmla="*/ 244590 h 265343"/>
                <a:gd name="connsiteX4" fmla="*/ 126354 w 693429"/>
                <a:gd name="connsiteY4" fmla="*/ 254305 h 265343"/>
                <a:gd name="connsiteX5" fmla="*/ 9353 w 693429"/>
                <a:gd name="connsiteY5" fmla="*/ 120958 h 265343"/>
                <a:gd name="connsiteX0" fmla="*/ 21932 w 706008"/>
                <a:gd name="connsiteY0" fmla="*/ 120958 h 271716"/>
                <a:gd name="connsiteX1" fmla="*/ 375845 w 706008"/>
                <a:gd name="connsiteY1" fmla="*/ 315 h 271716"/>
                <a:gd name="connsiteX2" fmla="*/ 706008 w 706008"/>
                <a:gd name="connsiteY2" fmla="*/ 120958 h 271716"/>
                <a:gd name="connsiteX3" fmla="*/ 394030 w 706008"/>
                <a:gd name="connsiteY3" fmla="*/ 244590 h 271716"/>
                <a:gd name="connsiteX4" fmla="*/ 138933 w 706008"/>
                <a:gd name="connsiteY4" fmla="*/ 254305 h 271716"/>
                <a:gd name="connsiteX5" fmla="*/ 21932 w 706008"/>
                <a:gd name="connsiteY5" fmla="*/ 120958 h 271716"/>
                <a:gd name="connsiteX0" fmla="*/ 9961 w 694037"/>
                <a:gd name="connsiteY0" fmla="*/ 120958 h 263673"/>
                <a:gd name="connsiteX1" fmla="*/ 363874 w 694037"/>
                <a:gd name="connsiteY1" fmla="*/ 315 h 263673"/>
                <a:gd name="connsiteX2" fmla="*/ 694037 w 694037"/>
                <a:gd name="connsiteY2" fmla="*/ 120958 h 263673"/>
                <a:gd name="connsiteX3" fmla="*/ 382059 w 694037"/>
                <a:gd name="connsiteY3" fmla="*/ 244590 h 263673"/>
                <a:gd name="connsiteX4" fmla="*/ 126962 w 694037"/>
                <a:gd name="connsiteY4" fmla="*/ 254305 h 263673"/>
                <a:gd name="connsiteX5" fmla="*/ 9961 w 694037"/>
                <a:gd name="connsiteY5" fmla="*/ 120958 h 263673"/>
                <a:gd name="connsiteX0" fmla="*/ 8332 w 711208"/>
                <a:gd name="connsiteY0" fmla="*/ 93551 h 267298"/>
                <a:gd name="connsiteX1" fmla="*/ 381045 w 711208"/>
                <a:gd name="connsiteY1" fmla="*/ 265 h 267298"/>
                <a:gd name="connsiteX2" fmla="*/ 711208 w 711208"/>
                <a:gd name="connsiteY2" fmla="*/ 120908 h 267298"/>
                <a:gd name="connsiteX3" fmla="*/ 399230 w 711208"/>
                <a:gd name="connsiteY3" fmla="*/ 244540 h 267298"/>
                <a:gd name="connsiteX4" fmla="*/ 144133 w 711208"/>
                <a:gd name="connsiteY4" fmla="*/ 254255 h 267298"/>
                <a:gd name="connsiteX5" fmla="*/ 8332 w 711208"/>
                <a:gd name="connsiteY5" fmla="*/ 93551 h 267298"/>
                <a:gd name="connsiteX0" fmla="*/ 514 w 703390"/>
                <a:gd name="connsiteY0" fmla="*/ 108427 h 282174"/>
                <a:gd name="connsiteX1" fmla="*/ 373227 w 703390"/>
                <a:gd name="connsiteY1" fmla="*/ 15141 h 282174"/>
                <a:gd name="connsiteX2" fmla="*/ 703390 w 703390"/>
                <a:gd name="connsiteY2" fmla="*/ 135784 h 282174"/>
                <a:gd name="connsiteX3" fmla="*/ 391412 w 703390"/>
                <a:gd name="connsiteY3" fmla="*/ 259416 h 282174"/>
                <a:gd name="connsiteX4" fmla="*/ 136315 w 703390"/>
                <a:gd name="connsiteY4" fmla="*/ 269131 h 282174"/>
                <a:gd name="connsiteX5" fmla="*/ 514 w 703390"/>
                <a:gd name="connsiteY5" fmla="*/ 108427 h 282174"/>
                <a:gd name="connsiteX0" fmla="*/ 8332 w 711208"/>
                <a:gd name="connsiteY0" fmla="*/ 93550 h 267297"/>
                <a:gd name="connsiteX1" fmla="*/ 381045 w 711208"/>
                <a:gd name="connsiteY1" fmla="*/ 264 h 267297"/>
                <a:gd name="connsiteX2" fmla="*/ 711208 w 711208"/>
                <a:gd name="connsiteY2" fmla="*/ 120907 h 267297"/>
                <a:gd name="connsiteX3" fmla="*/ 399230 w 711208"/>
                <a:gd name="connsiteY3" fmla="*/ 244539 h 267297"/>
                <a:gd name="connsiteX4" fmla="*/ 144133 w 711208"/>
                <a:gd name="connsiteY4" fmla="*/ 254254 h 267297"/>
                <a:gd name="connsiteX5" fmla="*/ 8332 w 711208"/>
                <a:gd name="connsiteY5" fmla="*/ 93550 h 267297"/>
                <a:gd name="connsiteX0" fmla="*/ 27 w 702903"/>
                <a:gd name="connsiteY0" fmla="*/ 93542 h 244531"/>
                <a:gd name="connsiteX1" fmla="*/ 372740 w 702903"/>
                <a:gd name="connsiteY1" fmla="*/ 256 h 244531"/>
                <a:gd name="connsiteX2" fmla="*/ 702903 w 702903"/>
                <a:gd name="connsiteY2" fmla="*/ 120899 h 244531"/>
                <a:gd name="connsiteX3" fmla="*/ 390925 w 702903"/>
                <a:gd name="connsiteY3" fmla="*/ 244531 h 244531"/>
                <a:gd name="connsiteX4" fmla="*/ 27 w 702903"/>
                <a:gd name="connsiteY4" fmla="*/ 93542 h 244531"/>
                <a:gd name="connsiteX0" fmla="*/ 25 w 708074"/>
                <a:gd name="connsiteY0" fmla="*/ 14413 h 300785"/>
                <a:gd name="connsiteX1" fmla="*/ 377911 w 708074"/>
                <a:gd name="connsiteY1" fmla="*/ 56510 h 300785"/>
                <a:gd name="connsiteX2" fmla="*/ 708074 w 708074"/>
                <a:gd name="connsiteY2" fmla="*/ 177153 h 300785"/>
                <a:gd name="connsiteX3" fmla="*/ 396096 w 708074"/>
                <a:gd name="connsiteY3" fmla="*/ 300785 h 300785"/>
                <a:gd name="connsiteX4" fmla="*/ 25 w 708074"/>
                <a:gd name="connsiteY4" fmla="*/ 14413 h 300785"/>
                <a:gd name="connsiteX0" fmla="*/ 1783 w 709832"/>
                <a:gd name="connsiteY0" fmla="*/ 85852 h 372224"/>
                <a:gd name="connsiteX1" fmla="*/ 379669 w 709832"/>
                <a:gd name="connsiteY1" fmla="*/ 127949 h 372224"/>
                <a:gd name="connsiteX2" fmla="*/ 709832 w 709832"/>
                <a:gd name="connsiteY2" fmla="*/ 248592 h 372224"/>
                <a:gd name="connsiteX3" fmla="*/ 397854 w 709832"/>
                <a:gd name="connsiteY3" fmla="*/ 372224 h 372224"/>
                <a:gd name="connsiteX4" fmla="*/ 1783 w 709832"/>
                <a:gd name="connsiteY4" fmla="*/ 85852 h 372224"/>
                <a:gd name="connsiteX0" fmla="*/ 2110 w 652941"/>
                <a:gd name="connsiteY0" fmla="*/ 151471 h 275366"/>
                <a:gd name="connsiteX1" fmla="*/ 322778 w 652941"/>
                <a:gd name="connsiteY1" fmla="*/ 5704 h 275366"/>
                <a:gd name="connsiteX2" fmla="*/ 652941 w 652941"/>
                <a:gd name="connsiteY2" fmla="*/ 126347 h 275366"/>
                <a:gd name="connsiteX3" fmla="*/ 340963 w 652941"/>
                <a:gd name="connsiteY3" fmla="*/ 249979 h 275366"/>
                <a:gd name="connsiteX4" fmla="*/ 2110 w 652941"/>
                <a:gd name="connsiteY4" fmla="*/ 151471 h 275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941" h="275366">
                  <a:moveTo>
                    <a:pt x="2110" y="151471"/>
                  </a:moveTo>
                  <a:cubicBezTo>
                    <a:pt x="-24896" y="-51982"/>
                    <a:pt x="214306" y="9891"/>
                    <a:pt x="322778" y="5704"/>
                  </a:cubicBezTo>
                  <a:cubicBezTo>
                    <a:pt x="431250" y="1517"/>
                    <a:pt x="627134" y="-6827"/>
                    <a:pt x="652941" y="126347"/>
                  </a:cubicBezTo>
                  <a:cubicBezTo>
                    <a:pt x="652941" y="225769"/>
                    <a:pt x="449757" y="230800"/>
                    <a:pt x="340963" y="249979"/>
                  </a:cubicBezTo>
                  <a:cubicBezTo>
                    <a:pt x="223817" y="245420"/>
                    <a:pt x="29116" y="354924"/>
                    <a:pt x="2110" y="151471"/>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7"/>
            <p:cNvSpPr/>
            <p:nvPr/>
          </p:nvSpPr>
          <p:spPr>
            <a:xfrm rot="6689700">
              <a:off x="3197648" y="5055285"/>
              <a:ext cx="864496" cy="905338"/>
            </a:xfrm>
            <a:custGeom>
              <a:avLst/>
              <a:gdLst>
                <a:gd name="connsiteX0" fmla="*/ 0 w 684076"/>
                <a:gd name="connsiteY0" fmla="*/ 180020 h 360040"/>
                <a:gd name="connsiteX1" fmla="*/ 342038 w 684076"/>
                <a:gd name="connsiteY1" fmla="*/ 0 h 360040"/>
                <a:gd name="connsiteX2" fmla="*/ 684076 w 684076"/>
                <a:gd name="connsiteY2" fmla="*/ 180020 h 360040"/>
                <a:gd name="connsiteX3" fmla="*/ 342038 w 684076"/>
                <a:gd name="connsiteY3" fmla="*/ 360040 h 360040"/>
                <a:gd name="connsiteX4" fmla="*/ 0 w 684076"/>
                <a:gd name="connsiteY4" fmla="*/ 180020 h 360040"/>
                <a:gd name="connsiteX0" fmla="*/ 27882 w 711958"/>
                <a:gd name="connsiteY0" fmla="*/ 180020 h 364056"/>
                <a:gd name="connsiteX1" fmla="*/ 369920 w 711958"/>
                <a:gd name="connsiteY1" fmla="*/ 0 h 364056"/>
                <a:gd name="connsiteX2" fmla="*/ 711958 w 711958"/>
                <a:gd name="connsiteY2" fmla="*/ 180020 h 364056"/>
                <a:gd name="connsiteX3" fmla="*/ 369920 w 711958"/>
                <a:gd name="connsiteY3" fmla="*/ 360040 h 364056"/>
                <a:gd name="connsiteX4" fmla="*/ 59193 w 711958"/>
                <a:gd name="connsiteY4" fmla="*/ 295094 h 364056"/>
                <a:gd name="connsiteX5" fmla="*/ 27882 w 711958"/>
                <a:gd name="connsiteY5" fmla="*/ 180020 h 364056"/>
                <a:gd name="connsiteX0" fmla="*/ 28752 w 712828"/>
                <a:gd name="connsiteY0" fmla="*/ 120643 h 304679"/>
                <a:gd name="connsiteX1" fmla="*/ 382665 w 712828"/>
                <a:gd name="connsiteY1" fmla="*/ 0 h 304679"/>
                <a:gd name="connsiteX2" fmla="*/ 712828 w 712828"/>
                <a:gd name="connsiteY2" fmla="*/ 120643 h 304679"/>
                <a:gd name="connsiteX3" fmla="*/ 370790 w 712828"/>
                <a:gd name="connsiteY3" fmla="*/ 300663 h 304679"/>
                <a:gd name="connsiteX4" fmla="*/ 60063 w 712828"/>
                <a:gd name="connsiteY4" fmla="*/ 235717 h 304679"/>
                <a:gd name="connsiteX5" fmla="*/ 28752 w 712828"/>
                <a:gd name="connsiteY5" fmla="*/ 120643 h 304679"/>
                <a:gd name="connsiteX0" fmla="*/ 28752 w 712828"/>
                <a:gd name="connsiteY0" fmla="*/ 120643 h 251988"/>
                <a:gd name="connsiteX1" fmla="*/ 382665 w 712828"/>
                <a:gd name="connsiteY1" fmla="*/ 0 h 251988"/>
                <a:gd name="connsiteX2" fmla="*/ 712828 w 712828"/>
                <a:gd name="connsiteY2" fmla="*/ 120643 h 251988"/>
                <a:gd name="connsiteX3" fmla="*/ 370790 w 712828"/>
                <a:gd name="connsiteY3" fmla="*/ 229411 h 251988"/>
                <a:gd name="connsiteX4" fmla="*/ 60063 w 712828"/>
                <a:gd name="connsiteY4" fmla="*/ 235717 h 251988"/>
                <a:gd name="connsiteX5" fmla="*/ 28752 w 712828"/>
                <a:gd name="connsiteY5" fmla="*/ 120643 h 251988"/>
                <a:gd name="connsiteX0" fmla="*/ 28752 w 712828"/>
                <a:gd name="connsiteY0" fmla="*/ 127477 h 258822"/>
                <a:gd name="connsiteX1" fmla="*/ 382665 w 712828"/>
                <a:gd name="connsiteY1" fmla="*/ 6834 h 258822"/>
                <a:gd name="connsiteX2" fmla="*/ 712828 w 712828"/>
                <a:gd name="connsiteY2" fmla="*/ 127477 h 258822"/>
                <a:gd name="connsiteX3" fmla="*/ 370790 w 712828"/>
                <a:gd name="connsiteY3" fmla="*/ 236245 h 258822"/>
                <a:gd name="connsiteX4" fmla="*/ 60063 w 712828"/>
                <a:gd name="connsiteY4" fmla="*/ 242551 h 258822"/>
                <a:gd name="connsiteX5" fmla="*/ 28752 w 712828"/>
                <a:gd name="connsiteY5" fmla="*/ 127477 h 258822"/>
                <a:gd name="connsiteX0" fmla="*/ 24807 w 708883"/>
                <a:gd name="connsiteY0" fmla="*/ 127477 h 258822"/>
                <a:gd name="connsiteX1" fmla="*/ 378720 w 708883"/>
                <a:gd name="connsiteY1" fmla="*/ 6834 h 258822"/>
                <a:gd name="connsiteX2" fmla="*/ 708883 w 708883"/>
                <a:gd name="connsiteY2" fmla="*/ 127477 h 258822"/>
                <a:gd name="connsiteX3" fmla="*/ 366845 w 708883"/>
                <a:gd name="connsiteY3" fmla="*/ 236245 h 258822"/>
                <a:gd name="connsiteX4" fmla="*/ 56118 w 708883"/>
                <a:gd name="connsiteY4" fmla="*/ 242551 h 258822"/>
                <a:gd name="connsiteX5" fmla="*/ 24807 w 708883"/>
                <a:gd name="connsiteY5" fmla="*/ 127477 h 258822"/>
                <a:gd name="connsiteX0" fmla="*/ 24807 w 713345"/>
                <a:gd name="connsiteY0" fmla="*/ 127477 h 258822"/>
                <a:gd name="connsiteX1" fmla="*/ 378720 w 713345"/>
                <a:gd name="connsiteY1" fmla="*/ 6834 h 258822"/>
                <a:gd name="connsiteX2" fmla="*/ 708883 w 713345"/>
                <a:gd name="connsiteY2" fmla="*/ 127477 h 258822"/>
                <a:gd name="connsiteX3" fmla="*/ 366845 w 713345"/>
                <a:gd name="connsiteY3" fmla="*/ 236245 h 258822"/>
                <a:gd name="connsiteX4" fmla="*/ 56118 w 713345"/>
                <a:gd name="connsiteY4" fmla="*/ 242551 h 258822"/>
                <a:gd name="connsiteX5" fmla="*/ 24807 w 713345"/>
                <a:gd name="connsiteY5" fmla="*/ 127477 h 258822"/>
                <a:gd name="connsiteX0" fmla="*/ 24807 w 713345"/>
                <a:gd name="connsiteY0" fmla="*/ 122075 h 253420"/>
                <a:gd name="connsiteX1" fmla="*/ 378720 w 713345"/>
                <a:gd name="connsiteY1" fmla="*/ 1432 h 253420"/>
                <a:gd name="connsiteX2" fmla="*/ 708883 w 713345"/>
                <a:gd name="connsiteY2" fmla="*/ 122075 h 253420"/>
                <a:gd name="connsiteX3" fmla="*/ 366845 w 713345"/>
                <a:gd name="connsiteY3" fmla="*/ 230843 h 253420"/>
                <a:gd name="connsiteX4" fmla="*/ 56118 w 713345"/>
                <a:gd name="connsiteY4" fmla="*/ 237149 h 253420"/>
                <a:gd name="connsiteX5" fmla="*/ 24807 w 713345"/>
                <a:gd name="connsiteY5" fmla="*/ 122075 h 253420"/>
                <a:gd name="connsiteX0" fmla="*/ 25788 w 714660"/>
                <a:gd name="connsiteY0" fmla="*/ 122075 h 259641"/>
                <a:gd name="connsiteX1" fmla="*/ 379701 w 714660"/>
                <a:gd name="connsiteY1" fmla="*/ 1432 h 259641"/>
                <a:gd name="connsiteX2" fmla="*/ 709864 w 714660"/>
                <a:gd name="connsiteY2" fmla="*/ 122075 h 259641"/>
                <a:gd name="connsiteX3" fmla="*/ 389366 w 714660"/>
                <a:gd name="connsiteY3" fmla="*/ 249524 h 259641"/>
                <a:gd name="connsiteX4" fmla="*/ 57099 w 714660"/>
                <a:gd name="connsiteY4" fmla="*/ 237149 h 259641"/>
                <a:gd name="connsiteX5" fmla="*/ 25788 w 714660"/>
                <a:gd name="connsiteY5" fmla="*/ 122075 h 259641"/>
                <a:gd name="connsiteX0" fmla="*/ 33143 w 700939"/>
                <a:gd name="connsiteY0" fmla="*/ 85544 h 262635"/>
                <a:gd name="connsiteX1" fmla="*/ 365981 w 700939"/>
                <a:gd name="connsiteY1" fmla="*/ 2674 h 262635"/>
                <a:gd name="connsiteX2" fmla="*/ 696144 w 700939"/>
                <a:gd name="connsiteY2" fmla="*/ 123317 h 262635"/>
                <a:gd name="connsiteX3" fmla="*/ 375646 w 700939"/>
                <a:gd name="connsiteY3" fmla="*/ 250766 h 262635"/>
                <a:gd name="connsiteX4" fmla="*/ 43379 w 700939"/>
                <a:gd name="connsiteY4" fmla="*/ 238391 h 262635"/>
                <a:gd name="connsiteX5" fmla="*/ 33143 w 700939"/>
                <a:gd name="connsiteY5" fmla="*/ 85544 h 262635"/>
                <a:gd name="connsiteX0" fmla="*/ 49022 w 716818"/>
                <a:gd name="connsiteY0" fmla="*/ 83760 h 260852"/>
                <a:gd name="connsiteX1" fmla="*/ 381860 w 716818"/>
                <a:gd name="connsiteY1" fmla="*/ 890 h 260852"/>
                <a:gd name="connsiteX2" fmla="*/ 712023 w 716818"/>
                <a:gd name="connsiteY2" fmla="*/ 121533 h 260852"/>
                <a:gd name="connsiteX3" fmla="*/ 391525 w 716818"/>
                <a:gd name="connsiteY3" fmla="*/ 248982 h 260852"/>
                <a:gd name="connsiteX4" fmla="*/ 59258 w 716818"/>
                <a:gd name="connsiteY4" fmla="*/ 236607 h 260852"/>
                <a:gd name="connsiteX5" fmla="*/ 49022 w 716818"/>
                <a:gd name="connsiteY5" fmla="*/ 83760 h 260852"/>
                <a:gd name="connsiteX0" fmla="*/ 49022 w 712023"/>
                <a:gd name="connsiteY0" fmla="*/ 83759 h 260851"/>
                <a:gd name="connsiteX1" fmla="*/ 381860 w 712023"/>
                <a:gd name="connsiteY1" fmla="*/ 889 h 260851"/>
                <a:gd name="connsiteX2" fmla="*/ 712023 w 712023"/>
                <a:gd name="connsiteY2" fmla="*/ 121532 h 260851"/>
                <a:gd name="connsiteX3" fmla="*/ 391525 w 712023"/>
                <a:gd name="connsiteY3" fmla="*/ 248981 h 260851"/>
                <a:gd name="connsiteX4" fmla="*/ 59258 w 712023"/>
                <a:gd name="connsiteY4" fmla="*/ 236606 h 260851"/>
                <a:gd name="connsiteX5" fmla="*/ 49022 w 712023"/>
                <a:gd name="connsiteY5" fmla="*/ 83759 h 260851"/>
                <a:gd name="connsiteX0" fmla="*/ 49022 w 712023"/>
                <a:gd name="connsiteY0" fmla="*/ 83759 h 260851"/>
                <a:gd name="connsiteX1" fmla="*/ 381860 w 712023"/>
                <a:gd name="connsiteY1" fmla="*/ 889 h 260851"/>
                <a:gd name="connsiteX2" fmla="*/ 712023 w 712023"/>
                <a:gd name="connsiteY2" fmla="*/ 121532 h 260851"/>
                <a:gd name="connsiteX3" fmla="*/ 391525 w 712023"/>
                <a:gd name="connsiteY3" fmla="*/ 248981 h 260851"/>
                <a:gd name="connsiteX4" fmla="*/ 59258 w 712023"/>
                <a:gd name="connsiteY4" fmla="*/ 236606 h 260851"/>
                <a:gd name="connsiteX5" fmla="*/ 49022 w 712023"/>
                <a:gd name="connsiteY5" fmla="*/ 83759 h 260851"/>
                <a:gd name="connsiteX0" fmla="*/ 26767 w 803863"/>
                <a:gd name="connsiteY0" fmla="*/ 14372 h 425325"/>
                <a:gd name="connsiteX1" fmla="*/ 473700 w 803863"/>
                <a:gd name="connsiteY1" fmla="*/ 151700 h 425325"/>
                <a:gd name="connsiteX2" fmla="*/ 803863 w 803863"/>
                <a:gd name="connsiteY2" fmla="*/ 272343 h 425325"/>
                <a:gd name="connsiteX3" fmla="*/ 483365 w 803863"/>
                <a:gd name="connsiteY3" fmla="*/ 399792 h 425325"/>
                <a:gd name="connsiteX4" fmla="*/ 151098 w 803863"/>
                <a:gd name="connsiteY4" fmla="*/ 387417 h 425325"/>
                <a:gd name="connsiteX5" fmla="*/ 26767 w 803863"/>
                <a:gd name="connsiteY5" fmla="*/ 14372 h 425325"/>
                <a:gd name="connsiteX0" fmla="*/ 26767 w 1134096"/>
                <a:gd name="connsiteY0" fmla="*/ 12772 h 423727"/>
                <a:gd name="connsiteX1" fmla="*/ 473700 w 1134096"/>
                <a:gd name="connsiteY1" fmla="*/ 150100 h 423727"/>
                <a:gd name="connsiteX2" fmla="*/ 1134096 w 1134096"/>
                <a:gd name="connsiteY2" fmla="*/ 108549 h 423727"/>
                <a:gd name="connsiteX3" fmla="*/ 483365 w 1134096"/>
                <a:gd name="connsiteY3" fmla="*/ 398192 h 423727"/>
                <a:gd name="connsiteX4" fmla="*/ 151098 w 1134096"/>
                <a:gd name="connsiteY4" fmla="*/ 385817 h 423727"/>
                <a:gd name="connsiteX5" fmla="*/ 26767 w 1134096"/>
                <a:gd name="connsiteY5" fmla="*/ 12772 h 423727"/>
                <a:gd name="connsiteX0" fmla="*/ 26767 w 1253914"/>
                <a:gd name="connsiteY0" fmla="*/ 186906 h 597859"/>
                <a:gd name="connsiteX1" fmla="*/ 473700 w 1253914"/>
                <a:gd name="connsiteY1" fmla="*/ 324234 h 597859"/>
                <a:gd name="connsiteX2" fmla="*/ 1204942 w 1253914"/>
                <a:gd name="connsiteY2" fmla="*/ 149 h 597859"/>
                <a:gd name="connsiteX3" fmla="*/ 1134096 w 1253914"/>
                <a:gd name="connsiteY3" fmla="*/ 282683 h 597859"/>
                <a:gd name="connsiteX4" fmla="*/ 483365 w 1253914"/>
                <a:gd name="connsiteY4" fmla="*/ 572326 h 597859"/>
                <a:gd name="connsiteX5" fmla="*/ 151098 w 1253914"/>
                <a:gd name="connsiteY5" fmla="*/ 559951 h 597859"/>
                <a:gd name="connsiteX6" fmla="*/ 26767 w 1253914"/>
                <a:gd name="connsiteY6" fmla="*/ 186906 h 597859"/>
                <a:gd name="connsiteX0" fmla="*/ 26767 w 1253914"/>
                <a:gd name="connsiteY0" fmla="*/ 324557 h 735512"/>
                <a:gd name="connsiteX1" fmla="*/ 473700 w 1253914"/>
                <a:gd name="connsiteY1" fmla="*/ 461885 h 735512"/>
                <a:gd name="connsiteX2" fmla="*/ 1204942 w 1253914"/>
                <a:gd name="connsiteY2" fmla="*/ 137800 h 735512"/>
                <a:gd name="connsiteX3" fmla="*/ 1134096 w 1253914"/>
                <a:gd name="connsiteY3" fmla="*/ 420334 h 735512"/>
                <a:gd name="connsiteX4" fmla="*/ 483365 w 1253914"/>
                <a:gd name="connsiteY4" fmla="*/ 709977 h 735512"/>
                <a:gd name="connsiteX5" fmla="*/ 151098 w 1253914"/>
                <a:gd name="connsiteY5" fmla="*/ 697602 h 735512"/>
                <a:gd name="connsiteX6" fmla="*/ 26767 w 1253914"/>
                <a:gd name="connsiteY6" fmla="*/ 324557 h 735512"/>
                <a:gd name="connsiteX0" fmla="*/ 26767 w 1253914"/>
                <a:gd name="connsiteY0" fmla="*/ 188426 h 599379"/>
                <a:gd name="connsiteX1" fmla="*/ 473700 w 1253914"/>
                <a:gd name="connsiteY1" fmla="*/ 325754 h 599379"/>
                <a:gd name="connsiteX2" fmla="*/ 1204942 w 1253914"/>
                <a:gd name="connsiteY2" fmla="*/ 1669 h 599379"/>
                <a:gd name="connsiteX3" fmla="*/ 1134096 w 1253914"/>
                <a:gd name="connsiteY3" fmla="*/ 284203 h 599379"/>
                <a:gd name="connsiteX4" fmla="*/ 483365 w 1253914"/>
                <a:gd name="connsiteY4" fmla="*/ 573846 h 599379"/>
                <a:gd name="connsiteX5" fmla="*/ 151098 w 1253914"/>
                <a:gd name="connsiteY5" fmla="*/ 561471 h 599379"/>
                <a:gd name="connsiteX6" fmla="*/ 26767 w 1253914"/>
                <a:gd name="connsiteY6" fmla="*/ 188426 h 599379"/>
                <a:gd name="connsiteX0" fmla="*/ 26767 w 1259296"/>
                <a:gd name="connsiteY0" fmla="*/ 188426 h 599380"/>
                <a:gd name="connsiteX1" fmla="*/ 473700 w 1259296"/>
                <a:gd name="connsiteY1" fmla="*/ 325754 h 599380"/>
                <a:gd name="connsiteX2" fmla="*/ 1204942 w 1259296"/>
                <a:gd name="connsiteY2" fmla="*/ 1669 h 599380"/>
                <a:gd name="connsiteX3" fmla="*/ 1134096 w 1259296"/>
                <a:gd name="connsiteY3" fmla="*/ 284203 h 599380"/>
                <a:gd name="connsiteX4" fmla="*/ 483365 w 1259296"/>
                <a:gd name="connsiteY4" fmla="*/ 573846 h 599380"/>
                <a:gd name="connsiteX5" fmla="*/ 151098 w 1259296"/>
                <a:gd name="connsiteY5" fmla="*/ 561471 h 599380"/>
                <a:gd name="connsiteX6" fmla="*/ 26767 w 1259296"/>
                <a:gd name="connsiteY6" fmla="*/ 188426 h 599380"/>
                <a:gd name="connsiteX0" fmla="*/ 26767 w 1337941"/>
                <a:gd name="connsiteY0" fmla="*/ 422205 h 833159"/>
                <a:gd name="connsiteX1" fmla="*/ 473700 w 1337941"/>
                <a:gd name="connsiteY1" fmla="*/ 559533 h 833159"/>
                <a:gd name="connsiteX2" fmla="*/ 1302988 w 1337941"/>
                <a:gd name="connsiteY2" fmla="*/ 7597 h 833159"/>
                <a:gd name="connsiteX3" fmla="*/ 1204942 w 1337941"/>
                <a:gd name="connsiteY3" fmla="*/ 235448 h 833159"/>
                <a:gd name="connsiteX4" fmla="*/ 1134096 w 1337941"/>
                <a:gd name="connsiteY4" fmla="*/ 517982 h 833159"/>
                <a:gd name="connsiteX5" fmla="*/ 483365 w 1337941"/>
                <a:gd name="connsiteY5" fmla="*/ 807625 h 833159"/>
                <a:gd name="connsiteX6" fmla="*/ 151098 w 1337941"/>
                <a:gd name="connsiteY6" fmla="*/ 795250 h 833159"/>
                <a:gd name="connsiteX7" fmla="*/ 26767 w 1337941"/>
                <a:gd name="connsiteY7" fmla="*/ 422205 h 833159"/>
                <a:gd name="connsiteX0" fmla="*/ 26767 w 1311702"/>
                <a:gd name="connsiteY0" fmla="*/ 415016 h 825970"/>
                <a:gd name="connsiteX1" fmla="*/ 473700 w 1311702"/>
                <a:gd name="connsiteY1" fmla="*/ 552344 h 825970"/>
                <a:gd name="connsiteX2" fmla="*/ 1012847 w 1311702"/>
                <a:gd name="connsiteY2" fmla="*/ 309219 h 825970"/>
                <a:gd name="connsiteX3" fmla="*/ 1302988 w 1311702"/>
                <a:gd name="connsiteY3" fmla="*/ 408 h 825970"/>
                <a:gd name="connsiteX4" fmla="*/ 1204942 w 1311702"/>
                <a:gd name="connsiteY4" fmla="*/ 228259 h 825970"/>
                <a:gd name="connsiteX5" fmla="*/ 1134096 w 1311702"/>
                <a:gd name="connsiteY5" fmla="*/ 510793 h 825970"/>
                <a:gd name="connsiteX6" fmla="*/ 483365 w 1311702"/>
                <a:gd name="connsiteY6" fmla="*/ 800436 h 825970"/>
                <a:gd name="connsiteX7" fmla="*/ 151098 w 1311702"/>
                <a:gd name="connsiteY7" fmla="*/ 788061 h 825970"/>
                <a:gd name="connsiteX8" fmla="*/ 26767 w 1311702"/>
                <a:gd name="connsiteY8" fmla="*/ 415016 h 825970"/>
                <a:gd name="connsiteX0" fmla="*/ 26767 w 1259297"/>
                <a:gd name="connsiteY0" fmla="*/ 613066 h 1024020"/>
                <a:gd name="connsiteX1" fmla="*/ 473700 w 1259297"/>
                <a:gd name="connsiteY1" fmla="*/ 750394 h 1024020"/>
                <a:gd name="connsiteX2" fmla="*/ 1012847 w 1259297"/>
                <a:gd name="connsiteY2" fmla="*/ 507269 h 1024020"/>
                <a:gd name="connsiteX3" fmla="*/ 1047372 w 1259297"/>
                <a:gd name="connsiteY3" fmla="*/ 211 h 1024020"/>
                <a:gd name="connsiteX4" fmla="*/ 1204942 w 1259297"/>
                <a:gd name="connsiteY4" fmla="*/ 426309 h 1024020"/>
                <a:gd name="connsiteX5" fmla="*/ 1134096 w 1259297"/>
                <a:gd name="connsiteY5" fmla="*/ 708843 h 1024020"/>
                <a:gd name="connsiteX6" fmla="*/ 483365 w 1259297"/>
                <a:gd name="connsiteY6" fmla="*/ 998486 h 1024020"/>
                <a:gd name="connsiteX7" fmla="*/ 151098 w 1259297"/>
                <a:gd name="connsiteY7" fmla="*/ 986111 h 1024020"/>
                <a:gd name="connsiteX8" fmla="*/ 26767 w 1259297"/>
                <a:gd name="connsiteY8" fmla="*/ 613066 h 1024020"/>
                <a:gd name="connsiteX0" fmla="*/ 26767 w 1397898"/>
                <a:gd name="connsiteY0" fmla="*/ 613094 h 1024048"/>
                <a:gd name="connsiteX1" fmla="*/ 473700 w 1397898"/>
                <a:gd name="connsiteY1" fmla="*/ 750422 h 1024048"/>
                <a:gd name="connsiteX2" fmla="*/ 1012847 w 1397898"/>
                <a:gd name="connsiteY2" fmla="*/ 507297 h 1024048"/>
                <a:gd name="connsiteX3" fmla="*/ 1047372 w 1397898"/>
                <a:gd name="connsiteY3" fmla="*/ 239 h 1024048"/>
                <a:gd name="connsiteX4" fmla="*/ 1204942 w 1397898"/>
                <a:gd name="connsiteY4" fmla="*/ 426337 h 1024048"/>
                <a:gd name="connsiteX5" fmla="*/ 1397323 w 1397898"/>
                <a:gd name="connsiteY5" fmla="*/ 294826 h 1024048"/>
                <a:gd name="connsiteX6" fmla="*/ 1134096 w 1397898"/>
                <a:gd name="connsiteY6" fmla="*/ 708871 h 1024048"/>
                <a:gd name="connsiteX7" fmla="*/ 483365 w 1397898"/>
                <a:gd name="connsiteY7" fmla="*/ 998514 h 1024048"/>
                <a:gd name="connsiteX8" fmla="*/ 151098 w 1397898"/>
                <a:gd name="connsiteY8" fmla="*/ 986139 h 1024048"/>
                <a:gd name="connsiteX9" fmla="*/ 26767 w 1397898"/>
                <a:gd name="connsiteY9" fmla="*/ 613094 h 1024048"/>
                <a:gd name="connsiteX0" fmla="*/ 13557 w 1384688"/>
                <a:gd name="connsiteY0" fmla="*/ 613094 h 1024048"/>
                <a:gd name="connsiteX1" fmla="*/ 436961 w 1384688"/>
                <a:gd name="connsiteY1" fmla="*/ 694452 h 1024048"/>
                <a:gd name="connsiteX2" fmla="*/ 999637 w 1384688"/>
                <a:gd name="connsiteY2" fmla="*/ 507297 h 1024048"/>
                <a:gd name="connsiteX3" fmla="*/ 1034162 w 1384688"/>
                <a:gd name="connsiteY3" fmla="*/ 239 h 1024048"/>
                <a:gd name="connsiteX4" fmla="*/ 1191732 w 1384688"/>
                <a:gd name="connsiteY4" fmla="*/ 426337 h 1024048"/>
                <a:gd name="connsiteX5" fmla="*/ 1384113 w 1384688"/>
                <a:gd name="connsiteY5" fmla="*/ 294826 h 1024048"/>
                <a:gd name="connsiteX6" fmla="*/ 1120886 w 1384688"/>
                <a:gd name="connsiteY6" fmla="*/ 708871 h 1024048"/>
                <a:gd name="connsiteX7" fmla="*/ 470155 w 1384688"/>
                <a:gd name="connsiteY7" fmla="*/ 998514 h 1024048"/>
                <a:gd name="connsiteX8" fmla="*/ 137888 w 1384688"/>
                <a:gd name="connsiteY8" fmla="*/ 986139 h 1024048"/>
                <a:gd name="connsiteX9" fmla="*/ 13557 w 1384688"/>
                <a:gd name="connsiteY9" fmla="*/ 613094 h 1024048"/>
                <a:gd name="connsiteX0" fmla="*/ 82384 w 1261958"/>
                <a:gd name="connsiteY0" fmla="*/ 665845 h 1020472"/>
                <a:gd name="connsiteX1" fmla="*/ 314231 w 1261958"/>
                <a:gd name="connsiteY1" fmla="*/ 694452 h 1020472"/>
                <a:gd name="connsiteX2" fmla="*/ 876907 w 1261958"/>
                <a:gd name="connsiteY2" fmla="*/ 507297 h 1020472"/>
                <a:gd name="connsiteX3" fmla="*/ 911432 w 1261958"/>
                <a:gd name="connsiteY3" fmla="*/ 239 h 1020472"/>
                <a:gd name="connsiteX4" fmla="*/ 1069002 w 1261958"/>
                <a:gd name="connsiteY4" fmla="*/ 426337 h 1020472"/>
                <a:gd name="connsiteX5" fmla="*/ 1261383 w 1261958"/>
                <a:gd name="connsiteY5" fmla="*/ 294826 h 1020472"/>
                <a:gd name="connsiteX6" fmla="*/ 998156 w 1261958"/>
                <a:gd name="connsiteY6" fmla="*/ 708871 h 1020472"/>
                <a:gd name="connsiteX7" fmla="*/ 347425 w 1261958"/>
                <a:gd name="connsiteY7" fmla="*/ 998514 h 1020472"/>
                <a:gd name="connsiteX8" fmla="*/ 15158 w 1261958"/>
                <a:gd name="connsiteY8" fmla="*/ 986139 h 1020472"/>
                <a:gd name="connsiteX9" fmla="*/ 82384 w 1261958"/>
                <a:gd name="connsiteY9" fmla="*/ 665845 h 1020472"/>
                <a:gd name="connsiteX0" fmla="*/ 82384 w 1261958"/>
                <a:gd name="connsiteY0" fmla="*/ 665845 h 1020472"/>
                <a:gd name="connsiteX1" fmla="*/ 314231 w 1261958"/>
                <a:gd name="connsiteY1" fmla="*/ 694452 h 1020472"/>
                <a:gd name="connsiteX2" fmla="*/ 563212 w 1261958"/>
                <a:gd name="connsiteY2" fmla="*/ 665847 h 1020472"/>
                <a:gd name="connsiteX3" fmla="*/ 876907 w 1261958"/>
                <a:gd name="connsiteY3" fmla="*/ 507297 h 1020472"/>
                <a:gd name="connsiteX4" fmla="*/ 911432 w 1261958"/>
                <a:gd name="connsiteY4" fmla="*/ 239 h 1020472"/>
                <a:gd name="connsiteX5" fmla="*/ 1069002 w 1261958"/>
                <a:gd name="connsiteY5" fmla="*/ 426337 h 1020472"/>
                <a:gd name="connsiteX6" fmla="*/ 1261383 w 1261958"/>
                <a:gd name="connsiteY6" fmla="*/ 294826 h 1020472"/>
                <a:gd name="connsiteX7" fmla="*/ 998156 w 1261958"/>
                <a:gd name="connsiteY7" fmla="*/ 708871 h 1020472"/>
                <a:gd name="connsiteX8" fmla="*/ 347425 w 1261958"/>
                <a:gd name="connsiteY8" fmla="*/ 998514 h 1020472"/>
                <a:gd name="connsiteX9" fmla="*/ 15158 w 1261958"/>
                <a:gd name="connsiteY9" fmla="*/ 986139 h 1020472"/>
                <a:gd name="connsiteX10" fmla="*/ 82384 w 1261958"/>
                <a:gd name="connsiteY10" fmla="*/ 665845 h 1020472"/>
                <a:gd name="connsiteX0" fmla="*/ 81832 w 1261406"/>
                <a:gd name="connsiteY0" fmla="*/ 665845 h 1020472"/>
                <a:gd name="connsiteX1" fmla="*/ 287844 w 1261406"/>
                <a:gd name="connsiteY1" fmla="*/ 662842 h 1020472"/>
                <a:gd name="connsiteX2" fmla="*/ 562660 w 1261406"/>
                <a:gd name="connsiteY2" fmla="*/ 665847 h 1020472"/>
                <a:gd name="connsiteX3" fmla="*/ 876355 w 1261406"/>
                <a:gd name="connsiteY3" fmla="*/ 507297 h 1020472"/>
                <a:gd name="connsiteX4" fmla="*/ 910880 w 1261406"/>
                <a:gd name="connsiteY4" fmla="*/ 239 h 1020472"/>
                <a:gd name="connsiteX5" fmla="*/ 1068450 w 1261406"/>
                <a:gd name="connsiteY5" fmla="*/ 426337 h 1020472"/>
                <a:gd name="connsiteX6" fmla="*/ 1260831 w 1261406"/>
                <a:gd name="connsiteY6" fmla="*/ 294826 h 1020472"/>
                <a:gd name="connsiteX7" fmla="*/ 997604 w 1261406"/>
                <a:gd name="connsiteY7" fmla="*/ 708871 h 1020472"/>
                <a:gd name="connsiteX8" fmla="*/ 346873 w 1261406"/>
                <a:gd name="connsiteY8" fmla="*/ 998514 h 1020472"/>
                <a:gd name="connsiteX9" fmla="*/ 14606 w 1261406"/>
                <a:gd name="connsiteY9" fmla="*/ 986139 h 1020472"/>
                <a:gd name="connsiteX10" fmla="*/ 81832 w 1261406"/>
                <a:gd name="connsiteY10" fmla="*/ 665845 h 1020472"/>
                <a:gd name="connsiteX0" fmla="*/ 81832 w 1261406"/>
                <a:gd name="connsiteY0" fmla="*/ 665845 h 1020472"/>
                <a:gd name="connsiteX1" fmla="*/ 287844 w 1261406"/>
                <a:gd name="connsiteY1" fmla="*/ 662842 h 1020472"/>
                <a:gd name="connsiteX2" fmla="*/ 562660 w 1261406"/>
                <a:gd name="connsiteY2" fmla="*/ 665847 h 1020472"/>
                <a:gd name="connsiteX3" fmla="*/ 848381 w 1261406"/>
                <a:gd name="connsiteY3" fmla="*/ 470597 h 1020472"/>
                <a:gd name="connsiteX4" fmla="*/ 910880 w 1261406"/>
                <a:gd name="connsiteY4" fmla="*/ 239 h 1020472"/>
                <a:gd name="connsiteX5" fmla="*/ 1068450 w 1261406"/>
                <a:gd name="connsiteY5" fmla="*/ 426337 h 1020472"/>
                <a:gd name="connsiteX6" fmla="*/ 1260831 w 1261406"/>
                <a:gd name="connsiteY6" fmla="*/ 294826 h 1020472"/>
                <a:gd name="connsiteX7" fmla="*/ 997604 w 1261406"/>
                <a:gd name="connsiteY7" fmla="*/ 708871 h 1020472"/>
                <a:gd name="connsiteX8" fmla="*/ 346873 w 1261406"/>
                <a:gd name="connsiteY8" fmla="*/ 998514 h 1020472"/>
                <a:gd name="connsiteX9" fmla="*/ 14606 w 1261406"/>
                <a:gd name="connsiteY9" fmla="*/ 986139 h 1020472"/>
                <a:gd name="connsiteX10" fmla="*/ 81832 w 1261406"/>
                <a:gd name="connsiteY10" fmla="*/ 665845 h 1020472"/>
                <a:gd name="connsiteX0" fmla="*/ 81832 w 1261440"/>
                <a:gd name="connsiteY0" fmla="*/ 667496 h 1022123"/>
                <a:gd name="connsiteX1" fmla="*/ 287844 w 1261440"/>
                <a:gd name="connsiteY1" fmla="*/ 664493 h 1022123"/>
                <a:gd name="connsiteX2" fmla="*/ 562660 w 1261440"/>
                <a:gd name="connsiteY2" fmla="*/ 667498 h 1022123"/>
                <a:gd name="connsiteX3" fmla="*/ 848381 w 1261440"/>
                <a:gd name="connsiteY3" fmla="*/ 472248 h 1022123"/>
                <a:gd name="connsiteX4" fmla="*/ 910880 w 1261440"/>
                <a:gd name="connsiteY4" fmla="*/ 1890 h 1022123"/>
                <a:gd name="connsiteX5" fmla="*/ 957833 w 1261440"/>
                <a:gd name="connsiteY5" fmla="*/ 368882 h 1022123"/>
                <a:gd name="connsiteX6" fmla="*/ 1068450 w 1261440"/>
                <a:gd name="connsiteY6" fmla="*/ 427988 h 1022123"/>
                <a:gd name="connsiteX7" fmla="*/ 1260831 w 1261440"/>
                <a:gd name="connsiteY7" fmla="*/ 296477 h 1022123"/>
                <a:gd name="connsiteX8" fmla="*/ 997604 w 1261440"/>
                <a:gd name="connsiteY8" fmla="*/ 710522 h 1022123"/>
                <a:gd name="connsiteX9" fmla="*/ 346873 w 1261440"/>
                <a:gd name="connsiteY9" fmla="*/ 1000165 h 1022123"/>
                <a:gd name="connsiteX10" fmla="*/ 14606 w 1261440"/>
                <a:gd name="connsiteY10" fmla="*/ 987790 h 1022123"/>
                <a:gd name="connsiteX11" fmla="*/ 81832 w 1261440"/>
                <a:gd name="connsiteY11" fmla="*/ 667496 h 1022123"/>
                <a:gd name="connsiteX0" fmla="*/ 81832 w 1269681"/>
                <a:gd name="connsiteY0" fmla="*/ 667496 h 1022123"/>
                <a:gd name="connsiteX1" fmla="*/ 287844 w 1269681"/>
                <a:gd name="connsiteY1" fmla="*/ 664493 h 1022123"/>
                <a:gd name="connsiteX2" fmla="*/ 562660 w 1269681"/>
                <a:gd name="connsiteY2" fmla="*/ 667498 h 1022123"/>
                <a:gd name="connsiteX3" fmla="*/ 848381 w 1269681"/>
                <a:gd name="connsiteY3" fmla="*/ 472248 h 1022123"/>
                <a:gd name="connsiteX4" fmla="*/ 910880 w 1269681"/>
                <a:gd name="connsiteY4" fmla="*/ 1890 h 1022123"/>
                <a:gd name="connsiteX5" fmla="*/ 957833 w 1269681"/>
                <a:gd name="connsiteY5" fmla="*/ 368882 h 1022123"/>
                <a:gd name="connsiteX6" fmla="*/ 1068450 w 1269681"/>
                <a:gd name="connsiteY6" fmla="*/ 427988 h 1022123"/>
                <a:gd name="connsiteX7" fmla="*/ 1260831 w 1269681"/>
                <a:gd name="connsiteY7" fmla="*/ 296477 h 1022123"/>
                <a:gd name="connsiteX8" fmla="*/ 997604 w 1269681"/>
                <a:gd name="connsiteY8" fmla="*/ 710522 h 1022123"/>
                <a:gd name="connsiteX9" fmla="*/ 346873 w 1269681"/>
                <a:gd name="connsiteY9" fmla="*/ 1000165 h 1022123"/>
                <a:gd name="connsiteX10" fmla="*/ 14606 w 1269681"/>
                <a:gd name="connsiteY10" fmla="*/ 987790 h 1022123"/>
                <a:gd name="connsiteX11" fmla="*/ 81832 w 1269681"/>
                <a:gd name="connsiteY11" fmla="*/ 667496 h 1022123"/>
                <a:gd name="connsiteX0" fmla="*/ 81832 w 1269681"/>
                <a:gd name="connsiteY0" fmla="*/ 667496 h 1022123"/>
                <a:gd name="connsiteX1" fmla="*/ 287844 w 1269681"/>
                <a:gd name="connsiteY1" fmla="*/ 664493 h 1022123"/>
                <a:gd name="connsiteX2" fmla="*/ 562660 w 1269681"/>
                <a:gd name="connsiteY2" fmla="*/ 667498 h 1022123"/>
                <a:gd name="connsiteX3" fmla="*/ 848381 w 1269681"/>
                <a:gd name="connsiteY3" fmla="*/ 472248 h 1022123"/>
                <a:gd name="connsiteX4" fmla="*/ 910880 w 1269681"/>
                <a:gd name="connsiteY4" fmla="*/ 1890 h 1022123"/>
                <a:gd name="connsiteX5" fmla="*/ 957833 w 1269681"/>
                <a:gd name="connsiteY5" fmla="*/ 368882 h 1022123"/>
                <a:gd name="connsiteX6" fmla="*/ 1068450 w 1269681"/>
                <a:gd name="connsiteY6" fmla="*/ 427988 h 1022123"/>
                <a:gd name="connsiteX7" fmla="*/ 1260831 w 1269681"/>
                <a:gd name="connsiteY7" fmla="*/ 296477 h 1022123"/>
                <a:gd name="connsiteX8" fmla="*/ 997604 w 1269681"/>
                <a:gd name="connsiteY8" fmla="*/ 710522 h 1022123"/>
                <a:gd name="connsiteX9" fmla="*/ 346873 w 1269681"/>
                <a:gd name="connsiteY9" fmla="*/ 1000165 h 1022123"/>
                <a:gd name="connsiteX10" fmla="*/ 14606 w 1269681"/>
                <a:gd name="connsiteY10" fmla="*/ 987790 h 1022123"/>
                <a:gd name="connsiteX11" fmla="*/ 81832 w 1269681"/>
                <a:gd name="connsiteY11" fmla="*/ 667496 h 1022123"/>
                <a:gd name="connsiteX0" fmla="*/ 81832 w 1269681"/>
                <a:gd name="connsiteY0" fmla="*/ 665606 h 1020233"/>
                <a:gd name="connsiteX1" fmla="*/ 287844 w 1269681"/>
                <a:gd name="connsiteY1" fmla="*/ 662603 h 1020233"/>
                <a:gd name="connsiteX2" fmla="*/ 562660 w 1269681"/>
                <a:gd name="connsiteY2" fmla="*/ 665608 h 1020233"/>
                <a:gd name="connsiteX3" fmla="*/ 848381 w 1269681"/>
                <a:gd name="connsiteY3" fmla="*/ 470358 h 1020233"/>
                <a:gd name="connsiteX4" fmla="*/ 910880 w 1269681"/>
                <a:gd name="connsiteY4" fmla="*/ 0 h 1020233"/>
                <a:gd name="connsiteX5" fmla="*/ 957833 w 1269681"/>
                <a:gd name="connsiteY5" fmla="*/ 366992 h 1020233"/>
                <a:gd name="connsiteX6" fmla="*/ 1068450 w 1269681"/>
                <a:gd name="connsiteY6" fmla="*/ 426098 h 1020233"/>
                <a:gd name="connsiteX7" fmla="*/ 1260831 w 1269681"/>
                <a:gd name="connsiteY7" fmla="*/ 294587 h 1020233"/>
                <a:gd name="connsiteX8" fmla="*/ 997604 w 1269681"/>
                <a:gd name="connsiteY8" fmla="*/ 708632 h 1020233"/>
                <a:gd name="connsiteX9" fmla="*/ 346873 w 1269681"/>
                <a:gd name="connsiteY9" fmla="*/ 998275 h 1020233"/>
                <a:gd name="connsiteX10" fmla="*/ 14606 w 1269681"/>
                <a:gd name="connsiteY10" fmla="*/ 985900 h 1020233"/>
                <a:gd name="connsiteX11" fmla="*/ 81832 w 1269681"/>
                <a:gd name="connsiteY11" fmla="*/ 665606 h 1020233"/>
                <a:gd name="connsiteX0" fmla="*/ 81832 w 1269681"/>
                <a:gd name="connsiteY0" fmla="*/ 665708 h 1020335"/>
                <a:gd name="connsiteX1" fmla="*/ 287844 w 1269681"/>
                <a:gd name="connsiteY1" fmla="*/ 662705 h 1020335"/>
                <a:gd name="connsiteX2" fmla="*/ 562660 w 1269681"/>
                <a:gd name="connsiteY2" fmla="*/ 665710 h 1020335"/>
                <a:gd name="connsiteX3" fmla="*/ 848381 w 1269681"/>
                <a:gd name="connsiteY3" fmla="*/ 470460 h 1020335"/>
                <a:gd name="connsiteX4" fmla="*/ 910880 w 1269681"/>
                <a:gd name="connsiteY4" fmla="*/ 102 h 1020335"/>
                <a:gd name="connsiteX5" fmla="*/ 957833 w 1269681"/>
                <a:gd name="connsiteY5" fmla="*/ 367094 h 1020335"/>
                <a:gd name="connsiteX6" fmla="*/ 1068450 w 1269681"/>
                <a:gd name="connsiteY6" fmla="*/ 426200 h 1020335"/>
                <a:gd name="connsiteX7" fmla="*/ 1260831 w 1269681"/>
                <a:gd name="connsiteY7" fmla="*/ 294689 h 1020335"/>
                <a:gd name="connsiteX8" fmla="*/ 997604 w 1269681"/>
                <a:gd name="connsiteY8" fmla="*/ 708734 h 1020335"/>
                <a:gd name="connsiteX9" fmla="*/ 346873 w 1269681"/>
                <a:gd name="connsiteY9" fmla="*/ 998377 h 1020335"/>
                <a:gd name="connsiteX10" fmla="*/ 14606 w 1269681"/>
                <a:gd name="connsiteY10" fmla="*/ 986002 h 1020335"/>
                <a:gd name="connsiteX11" fmla="*/ 81832 w 1269681"/>
                <a:gd name="connsiteY11" fmla="*/ 665708 h 1020335"/>
                <a:gd name="connsiteX0" fmla="*/ 81832 w 1269681"/>
                <a:gd name="connsiteY0" fmla="*/ 665708 h 1020335"/>
                <a:gd name="connsiteX1" fmla="*/ 287844 w 1269681"/>
                <a:gd name="connsiteY1" fmla="*/ 662705 h 1020335"/>
                <a:gd name="connsiteX2" fmla="*/ 562660 w 1269681"/>
                <a:gd name="connsiteY2" fmla="*/ 665710 h 1020335"/>
                <a:gd name="connsiteX3" fmla="*/ 848381 w 1269681"/>
                <a:gd name="connsiteY3" fmla="*/ 470460 h 1020335"/>
                <a:gd name="connsiteX4" fmla="*/ 910880 w 1269681"/>
                <a:gd name="connsiteY4" fmla="*/ 102 h 1020335"/>
                <a:gd name="connsiteX5" fmla="*/ 957833 w 1269681"/>
                <a:gd name="connsiteY5" fmla="*/ 367094 h 1020335"/>
                <a:gd name="connsiteX6" fmla="*/ 1068450 w 1269681"/>
                <a:gd name="connsiteY6" fmla="*/ 426200 h 1020335"/>
                <a:gd name="connsiteX7" fmla="*/ 1260831 w 1269681"/>
                <a:gd name="connsiteY7" fmla="*/ 294689 h 1020335"/>
                <a:gd name="connsiteX8" fmla="*/ 997604 w 1269681"/>
                <a:gd name="connsiteY8" fmla="*/ 708734 h 1020335"/>
                <a:gd name="connsiteX9" fmla="*/ 346873 w 1269681"/>
                <a:gd name="connsiteY9" fmla="*/ 998377 h 1020335"/>
                <a:gd name="connsiteX10" fmla="*/ 14606 w 1269681"/>
                <a:gd name="connsiteY10" fmla="*/ 986002 h 1020335"/>
                <a:gd name="connsiteX11" fmla="*/ 81832 w 1269681"/>
                <a:gd name="connsiteY11" fmla="*/ 665708 h 1020335"/>
                <a:gd name="connsiteX0" fmla="*/ 81832 w 1129080"/>
                <a:gd name="connsiteY0" fmla="*/ 665708 h 1020335"/>
                <a:gd name="connsiteX1" fmla="*/ 287844 w 1129080"/>
                <a:gd name="connsiteY1" fmla="*/ 662705 h 1020335"/>
                <a:gd name="connsiteX2" fmla="*/ 562660 w 1129080"/>
                <a:gd name="connsiteY2" fmla="*/ 665710 h 1020335"/>
                <a:gd name="connsiteX3" fmla="*/ 848381 w 1129080"/>
                <a:gd name="connsiteY3" fmla="*/ 470460 h 1020335"/>
                <a:gd name="connsiteX4" fmla="*/ 910880 w 1129080"/>
                <a:gd name="connsiteY4" fmla="*/ 102 h 1020335"/>
                <a:gd name="connsiteX5" fmla="*/ 957833 w 1129080"/>
                <a:gd name="connsiteY5" fmla="*/ 367094 h 1020335"/>
                <a:gd name="connsiteX6" fmla="*/ 1068450 w 1129080"/>
                <a:gd name="connsiteY6" fmla="*/ 426200 h 1020335"/>
                <a:gd name="connsiteX7" fmla="*/ 1105827 w 1129080"/>
                <a:gd name="connsiteY7" fmla="*/ 105024 h 1020335"/>
                <a:gd name="connsiteX8" fmla="*/ 997604 w 1129080"/>
                <a:gd name="connsiteY8" fmla="*/ 708734 h 1020335"/>
                <a:gd name="connsiteX9" fmla="*/ 346873 w 1129080"/>
                <a:gd name="connsiteY9" fmla="*/ 998377 h 1020335"/>
                <a:gd name="connsiteX10" fmla="*/ 14606 w 1129080"/>
                <a:gd name="connsiteY10" fmla="*/ 986002 h 1020335"/>
                <a:gd name="connsiteX11" fmla="*/ 81832 w 1129080"/>
                <a:gd name="connsiteY11" fmla="*/ 665708 h 1020335"/>
                <a:gd name="connsiteX0" fmla="*/ 81832 w 1129080"/>
                <a:gd name="connsiteY0" fmla="*/ 665708 h 1020335"/>
                <a:gd name="connsiteX1" fmla="*/ 287844 w 1129080"/>
                <a:gd name="connsiteY1" fmla="*/ 662705 h 1020335"/>
                <a:gd name="connsiteX2" fmla="*/ 562660 w 1129080"/>
                <a:gd name="connsiteY2" fmla="*/ 665710 h 1020335"/>
                <a:gd name="connsiteX3" fmla="*/ 848381 w 1129080"/>
                <a:gd name="connsiteY3" fmla="*/ 470460 h 1020335"/>
                <a:gd name="connsiteX4" fmla="*/ 910880 w 1129080"/>
                <a:gd name="connsiteY4" fmla="*/ 102 h 1020335"/>
                <a:gd name="connsiteX5" fmla="*/ 957833 w 1129080"/>
                <a:gd name="connsiteY5" fmla="*/ 367094 h 1020335"/>
                <a:gd name="connsiteX6" fmla="*/ 1017599 w 1129080"/>
                <a:gd name="connsiteY6" fmla="*/ 409697 h 1020335"/>
                <a:gd name="connsiteX7" fmla="*/ 1105827 w 1129080"/>
                <a:gd name="connsiteY7" fmla="*/ 105024 h 1020335"/>
                <a:gd name="connsiteX8" fmla="*/ 997604 w 1129080"/>
                <a:gd name="connsiteY8" fmla="*/ 708734 h 1020335"/>
                <a:gd name="connsiteX9" fmla="*/ 346873 w 1129080"/>
                <a:gd name="connsiteY9" fmla="*/ 998377 h 1020335"/>
                <a:gd name="connsiteX10" fmla="*/ 14606 w 1129080"/>
                <a:gd name="connsiteY10" fmla="*/ 986002 h 1020335"/>
                <a:gd name="connsiteX11" fmla="*/ 81832 w 1129080"/>
                <a:gd name="connsiteY11" fmla="*/ 665708 h 1020335"/>
                <a:gd name="connsiteX0" fmla="*/ 81832 w 1098989"/>
                <a:gd name="connsiteY0" fmla="*/ 665708 h 1020335"/>
                <a:gd name="connsiteX1" fmla="*/ 287844 w 1098989"/>
                <a:gd name="connsiteY1" fmla="*/ 662705 h 1020335"/>
                <a:gd name="connsiteX2" fmla="*/ 562660 w 1098989"/>
                <a:gd name="connsiteY2" fmla="*/ 665710 h 1020335"/>
                <a:gd name="connsiteX3" fmla="*/ 848381 w 1098989"/>
                <a:gd name="connsiteY3" fmla="*/ 470460 h 1020335"/>
                <a:gd name="connsiteX4" fmla="*/ 910880 w 1098989"/>
                <a:gd name="connsiteY4" fmla="*/ 102 h 1020335"/>
                <a:gd name="connsiteX5" fmla="*/ 957833 w 1098989"/>
                <a:gd name="connsiteY5" fmla="*/ 367094 h 1020335"/>
                <a:gd name="connsiteX6" fmla="*/ 1017599 w 1098989"/>
                <a:gd name="connsiteY6" fmla="*/ 409697 h 1020335"/>
                <a:gd name="connsiteX7" fmla="*/ 1063699 w 1098989"/>
                <a:gd name="connsiteY7" fmla="*/ 79425 h 1020335"/>
                <a:gd name="connsiteX8" fmla="*/ 997604 w 1098989"/>
                <a:gd name="connsiteY8" fmla="*/ 708734 h 1020335"/>
                <a:gd name="connsiteX9" fmla="*/ 346873 w 1098989"/>
                <a:gd name="connsiteY9" fmla="*/ 998377 h 1020335"/>
                <a:gd name="connsiteX10" fmla="*/ 14606 w 1098989"/>
                <a:gd name="connsiteY10" fmla="*/ 986002 h 1020335"/>
                <a:gd name="connsiteX11" fmla="*/ 81832 w 1098989"/>
                <a:gd name="connsiteY11" fmla="*/ 665708 h 1020335"/>
                <a:gd name="connsiteX0" fmla="*/ 81832 w 1132795"/>
                <a:gd name="connsiteY0" fmla="*/ 665708 h 1020335"/>
                <a:gd name="connsiteX1" fmla="*/ 287844 w 1132795"/>
                <a:gd name="connsiteY1" fmla="*/ 662705 h 1020335"/>
                <a:gd name="connsiteX2" fmla="*/ 562660 w 1132795"/>
                <a:gd name="connsiteY2" fmla="*/ 665710 h 1020335"/>
                <a:gd name="connsiteX3" fmla="*/ 848381 w 1132795"/>
                <a:gd name="connsiteY3" fmla="*/ 470460 h 1020335"/>
                <a:gd name="connsiteX4" fmla="*/ 910880 w 1132795"/>
                <a:gd name="connsiteY4" fmla="*/ 102 h 1020335"/>
                <a:gd name="connsiteX5" fmla="*/ 957833 w 1132795"/>
                <a:gd name="connsiteY5" fmla="*/ 367094 h 1020335"/>
                <a:gd name="connsiteX6" fmla="*/ 1017599 w 1132795"/>
                <a:gd name="connsiteY6" fmla="*/ 409697 h 1020335"/>
                <a:gd name="connsiteX7" fmla="*/ 1063699 w 1132795"/>
                <a:gd name="connsiteY7" fmla="*/ 79425 h 1020335"/>
                <a:gd name="connsiteX8" fmla="*/ 1131607 w 1132795"/>
                <a:gd name="connsiteY8" fmla="*/ 496936 h 1020335"/>
                <a:gd name="connsiteX9" fmla="*/ 997604 w 1132795"/>
                <a:gd name="connsiteY9" fmla="*/ 708734 h 1020335"/>
                <a:gd name="connsiteX10" fmla="*/ 346873 w 1132795"/>
                <a:gd name="connsiteY10" fmla="*/ 998377 h 1020335"/>
                <a:gd name="connsiteX11" fmla="*/ 14606 w 1132795"/>
                <a:gd name="connsiteY11" fmla="*/ 986002 h 1020335"/>
                <a:gd name="connsiteX12" fmla="*/ 81832 w 1132795"/>
                <a:gd name="connsiteY12" fmla="*/ 665708 h 1020335"/>
                <a:gd name="connsiteX0" fmla="*/ 81832 w 1162294"/>
                <a:gd name="connsiteY0" fmla="*/ 665708 h 1020335"/>
                <a:gd name="connsiteX1" fmla="*/ 287844 w 1162294"/>
                <a:gd name="connsiteY1" fmla="*/ 662705 h 1020335"/>
                <a:gd name="connsiteX2" fmla="*/ 562660 w 1162294"/>
                <a:gd name="connsiteY2" fmla="*/ 665710 h 1020335"/>
                <a:gd name="connsiteX3" fmla="*/ 848381 w 1162294"/>
                <a:gd name="connsiteY3" fmla="*/ 470460 h 1020335"/>
                <a:gd name="connsiteX4" fmla="*/ 910880 w 1162294"/>
                <a:gd name="connsiteY4" fmla="*/ 102 h 1020335"/>
                <a:gd name="connsiteX5" fmla="*/ 957833 w 1162294"/>
                <a:gd name="connsiteY5" fmla="*/ 367094 h 1020335"/>
                <a:gd name="connsiteX6" fmla="*/ 1017599 w 1162294"/>
                <a:gd name="connsiteY6" fmla="*/ 409697 h 1020335"/>
                <a:gd name="connsiteX7" fmla="*/ 1063699 w 1162294"/>
                <a:gd name="connsiteY7" fmla="*/ 79425 h 1020335"/>
                <a:gd name="connsiteX8" fmla="*/ 1131607 w 1162294"/>
                <a:gd name="connsiteY8" fmla="*/ 496936 h 1020335"/>
                <a:gd name="connsiteX9" fmla="*/ 997604 w 1162294"/>
                <a:gd name="connsiteY9" fmla="*/ 708734 h 1020335"/>
                <a:gd name="connsiteX10" fmla="*/ 346873 w 1162294"/>
                <a:gd name="connsiteY10" fmla="*/ 998377 h 1020335"/>
                <a:gd name="connsiteX11" fmla="*/ 14606 w 1162294"/>
                <a:gd name="connsiteY11" fmla="*/ 986002 h 1020335"/>
                <a:gd name="connsiteX12" fmla="*/ 81832 w 1162294"/>
                <a:gd name="connsiteY12" fmla="*/ 665708 h 1020335"/>
                <a:gd name="connsiteX0" fmla="*/ 81832 w 1306979"/>
                <a:gd name="connsiteY0" fmla="*/ 665708 h 1020335"/>
                <a:gd name="connsiteX1" fmla="*/ 287844 w 1306979"/>
                <a:gd name="connsiteY1" fmla="*/ 662705 h 1020335"/>
                <a:gd name="connsiteX2" fmla="*/ 562660 w 1306979"/>
                <a:gd name="connsiteY2" fmla="*/ 665710 h 1020335"/>
                <a:gd name="connsiteX3" fmla="*/ 848381 w 1306979"/>
                <a:gd name="connsiteY3" fmla="*/ 470460 h 1020335"/>
                <a:gd name="connsiteX4" fmla="*/ 910880 w 1306979"/>
                <a:gd name="connsiteY4" fmla="*/ 102 h 1020335"/>
                <a:gd name="connsiteX5" fmla="*/ 957833 w 1306979"/>
                <a:gd name="connsiteY5" fmla="*/ 367094 h 1020335"/>
                <a:gd name="connsiteX6" fmla="*/ 1017599 w 1306979"/>
                <a:gd name="connsiteY6" fmla="*/ 409697 h 1020335"/>
                <a:gd name="connsiteX7" fmla="*/ 1063699 w 1306979"/>
                <a:gd name="connsiteY7" fmla="*/ 79425 h 1020335"/>
                <a:gd name="connsiteX8" fmla="*/ 1131607 w 1306979"/>
                <a:gd name="connsiteY8" fmla="*/ 496936 h 1020335"/>
                <a:gd name="connsiteX9" fmla="*/ 1305091 w 1306979"/>
                <a:gd name="connsiteY9" fmla="*/ 297746 h 1020335"/>
                <a:gd name="connsiteX10" fmla="*/ 997604 w 1306979"/>
                <a:gd name="connsiteY10" fmla="*/ 708734 h 1020335"/>
                <a:gd name="connsiteX11" fmla="*/ 346873 w 1306979"/>
                <a:gd name="connsiteY11" fmla="*/ 998377 h 1020335"/>
                <a:gd name="connsiteX12" fmla="*/ 14606 w 1306979"/>
                <a:gd name="connsiteY12" fmla="*/ 986002 h 1020335"/>
                <a:gd name="connsiteX13" fmla="*/ 81832 w 1306979"/>
                <a:gd name="connsiteY13" fmla="*/ 665708 h 1020335"/>
                <a:gd name="connsiteX0" fmla="*/ 81832 w 1305135"/>
                <a:gd name="connsiteY0" fmla="*/ 665708 h 1020335"/>
                <a:gd name="connsiteX1" fmla="*/ 287844 w 1305135"/>
                <a:gd name="connsiteY1" fmla="*/ 662705 h 1020335"/>
                <a:gd name="connsiteX2" fmla="*/ 562660 w 1305135"/>
                <a:gd name="connsiteY2" fmla="*/ 665710 h 1020335"/>
                <a:gd name="connsiteX3" fmla="*/ 848381 w 1305135"/>
                <a:gd name="connsiteY3" fmla="*/ 470460 h 1020335"/>
                <a:gd name="connsiteX4" fmla="*/ 910880 w 1305135"/>
                <a:gd name="connsiteY4" fmla="*/ 102 h 1020335"/>
                <a:gd name="connsiteX5" fmla="*/ 957833 w 1305135"/>
                <a:gd name="connsiteY5" fmla="*/ 367094 h 1020335"/>
                <a:gd name="connsiteX6" fmla="*/ 1017599 w 1305135"/>
                <a:gd name="connsiteY6" fmla="*/ 409697 h 1020335"/>
                <a:gd name="connsiteX7" fmla="*/ 1063699 w 1305135"/>
                <a:gd name="connsiteY7" fmla="*/ 79425 h 1020335"/>
                <a:gd name="connsiteX8" fmla="*/ 1131607 w 1305135"/>
                <a:gd name="connsiteY8" fmla="*/ 496936 h 1020335"/>
                <a:gd name="connsiteX9" fmla="*/ 1305091 w 1305135"/>
                <a:gd name="connsiteY9" fmla="*/ 297746 h 1020335"/>
                <a:gd name="connsiteX10" fmla="*/ 1243835 w 1305135"/>
                <a:gd name="connsiteY10" fmla="*/ 584836 h 1020335"/>
                <a:gd name="connsiteX11" fmla="*/ 997604 w 1305135"/>
                <a:gd name="connsiteY11" fmla="*/ 708734 h 1020335"/>
                <a:gd name="connsiteX12" fmla="*/ 346873 w 1305135"/>
                <a:gd name="connsiteY12" fmla="*/ 998377 h 1020335"/>
                <a:gd name="connsiteX13" fmla="*/ 14606 w 1305135"/>
                <a:gd name="connsiteY13" fmla="*/ 986002 h 1020335"/>
                <a:gd name="connsiteX14" fmla="*/ 81832 w 1305135"/>
                <a:gd name="connsiteY14" fmla="*/ 665708 h 1020335"/>
                <a:gd name="connsiteX0" fmla="*/ 81832 w 1306850"/>
                <a:gd name="connsiteY0" fmla="*/ 665708 h 1020335"/>
                <a:gd name="connsiteX1" fmla="*/ 287844 w 1306850"/>
                <a:gd name="connsiteY1" fmla="*/ 662705 h 1020335"/>
                <a:gd name="connsiteX2" fmla="*/ 562660 w 1306850"/>
                <a:gd name="connsiteY2" fmla="*/ 665710 h 1020335"/>
                <a:gd name="connsiteX3" fmla="*/ 848381 w 1306850"/>
                <a:gd name="connsiteY3" fmla="*/ 470460 h 1020335"/>
                <a:gd name="connsiteX4" fmla="*/ 910880 w 1306850"/>
                <a:gd name="connsiteY4" fmla="*/ 102 h 1020335"/>
                <a:gd name="connsiteX5" fmla="*/ 957833 w 1306850"/>
                <a:gd name="connsiteY5" fmla="*/ 367094 h 1020335"/>
                <a:gd name="connsiteX6" fmla="*/ 1017599 w 1306850"/>
                <a:gd name="connsiteY6" fmla="*/ 409697 h 1020335"/>
                <a:gd name="connsiteX7" fmla="*/ 1063699 w 1306850"/>
                <a:gd name="connsiteY7" fmla="*/ 79425 h 1020335"/>
                <a:gd name="connsiteX8" fmla="*/ 1131607 w 1306850"/>
                <a:gd name="connsiteY8" fmla="*/ 496936 h 1020335"/>
                <a:gd name="connsiteX9" fmla="*/ 1212906 w 1306850"/>
                <a:gd name="connsiteY9" fmla="*/ 496329 h 1020335"/>
                <a:gd name="connsiteX10" fmla="*/ 1305091 w 1306850"/>
                <a:gd name="connsiteY10" fmla="*/ 297746 h 1020335"/>
                <a:gd name="connsiteX11" fmla="*/ 1243835 w 1306850"/>
                <a:gd name="connsiteY11" fmla="*/ 584836 h 1020335"/>
                <a:gd name="connsiteX12" fmla="*/ 997604 w 1306850"/>
                <a:gd name="connsiteY12" fmla="*/ 708734 h 1020335"/>
                <a:gd name="connsiteX13" fmla="*/ 346873 w 1306850"/>
                <a:gd name="connsiteY13" fmla="*/ 998377 h 1020335"/>
                <a:gd name="connsiteX14" fmla="*/ 14606 w 1306850"/>
                <a:gd name="connsiteY14" fmla="*/ 986002 h 1020335"/>
                <a:gd name="connsiteX15" fmla="*/ 81832 w 1306850"/>
                <a:gd name="connsiteY15" fmla="*/ 665708 h 1020335"/>
                <a:gd name="connsiteX0" fmla="*/ 81832 w 1306850"/>
                <a:gd name="connsiteY0" fmla="*/ 665708 h 1020335"/>
                <a:gd name="connsiteX1" fmla="*/ 287844 w 1306850"/>
                <a:gd name="connsiteY1" fmla="*/ 662705 h 1020335"/>
                <a:gd name="connsiteX2" fmla="*/ 562660 w 1306850"/>
                <a:gd name="connsiteY2" fmla="*/ 665710 h 1020335"/>
                <a:gd name="connsiteX3" fmla="*/ 848381 w 1306850"/>
                <a:gd name="connsiteY3" fmla="*/ 470460 h 1020335"/>
                <a:gd name="connsiteX4" fmla="*/ 910880 w 1306850"/>
                <a:gd name="connsiteY4" fmla="*/ 102 h 1020335"/>
                <a:gd name="connsiteX5" fmla="*/ 957833 w 1306850"/>
                <a:gd name="connsiteY5" fmla="*/ 367094 h 1020335"/>
                <a:gd name="connsiteX6" fmla="*/ 1017599 w 1306850"/>
                <a:gd name="connsiteY6" fmla="*/ 409697 h 1020335"/>
                <a:gd name="connsiteX7" fmla="*/ 1063699 w 1306850"/>
                <a:gd name="connsiteY7" fmla="*/ 79425 h 1020335"/>
                <a:gd name="connsiteX8" fmla="*/ 1131607 w 1306850"/>
                <a:gd name="connsiteY8" fmla="*/ 496936 h 1020335"/>
                <a:gd name="connsiteX9" fmla="*/ 1212906 w 1306850"/>
                <a:gd name="connsiteY9" fmla="*/ 496329 h 1020335"/>
                <a:gd name="connsiteX10" fmla="*/ 1305091 w 1306850"/>
                <a:gd name="connsiteY10" fmla="*/ 297746 h 1020335"/>
                <a:gd name="connsiteX11" fmla="*/ 1243835 w 1306850"/>
                <a:gd name="connsiteY11" fmla="*/ 584836 h 1020335"/>
                <a:gd name="connsiteX12" fmla="*/ 997604 w 1306850"/>
                <a:gd name="connsiteY12" fmla="*/ 708734 h 1020335"/>
                <a:gd name="connsiteX13" fmla="*/ 346873 w 1306850"/>
                <a:gd name="connsiteY13" fmla="*/ 998377 h 1020335"/>
                <a:gd name="connsiteX14" fmla="*/ 14606 w 1306850"/>
                <a:gd name="connsiteY14" fmla="*/ 986002 h 1020335"/>
                <a:gd name="connsiteX15" fmla="*/ 81832 w 1306850"/>
                <a:gd name="connsiteY15" fmla="*/ 665708 h 1020335"/>
                <a:gd name="connsiteX0" fmla="*/ 81832 w 1302867"/>
                <a:gd name="connsiteY0" fmla="*/ 665708 h 1020335"/>
                <a:gd name="connsiteX1" fmla="*/ 287844 w 1302867"/>
                <a:gd name="connsiteY1" fmla="*/ 662705 h 1020335"/>
                <a:gd name="connsiteX2" fmla="*/ 562660 w 1302867"/>
                <a:gd name="connsiteY2" fmla="*/ 665710 h 1020335"/>
                <a:gd name="connsiteX3" fmla="*/ 848381 w 1302867"/>
                <a:gd name="connsiteY3" fmla="*/ 470460 h 1020335"/>
                <a:gd name="connsiteX4" fmla="*/ 910880 w 1302867"/>
                <a:gd name="connsiteY4" fmla="*/ 102 h 1020335"/>
                <a:gd name="connsiteX5" fmla="*/ 957833 w 1302867"/>
                <a:gd name="connsiteY5" fmla="*/ 367094 h 1020335"/>
                <a:gd name="connsiteX6" fmla="*/ 1017599 w 1302867"/>
                <a:gd name="connsiteY6" fmla="*/ 409697 h 1020335"/>
                <a:gd name="connsiteX7" fmla="*/ 1063699 w 1302867"/>
                <a:gd name="connsiteY7" fmla="*/ 79425 h 1020335"/>
                <a:gd name="connsiteX8" fmla="*/ 1131607 w 1302867"/>
                <a:gd name="connsiteY8" fmla="*/ 496936 h 1020335"/>
                <a:gd name="connsiteX9" fmla="*/ 1212906 w 1302867"/>
                <a:gd name="connsiteY9" fmla="*/ 496329 h 1020335"/>
                <a:gd name="connsiteX10" fmla="*/ 1300814 w 1302867"/>
                <a:gd name="connsiteY10" fmla="*/ 287569 h 1020335"/>
                <a:gd name="connsiteX11" fmla="*/ 1243835 w 1302867"/>
                <a:gd name="connsiteY11" fmla="*/ 584836 h 1020335"/>
                <a:gd name="connsiteX12" fmla="*/ 997604 w 1302867"/>
                <a:gd name="connsiteY12" fmla="*/ 708734 h 1020335"/>
                <a:gd name="connsiteX13" fmla="*/ 346873 w 1302867"/>
                <a:gd name="connsiteY13" fmla="*/ 998377 h 1020335"/>
                <a:gd name="connsiteX14" fmla="*/ 14606 w 1302867"/>
                <a:gd name="connsiteY14" fmla="*/ 986002 h 1020335"/>
                <a:gd name="connsiteX15" fmla="*/ 81832 w 1302867"/>
                <a:gd name="connsiteY15" fmla="*/ 665708 h 1020335"/>
                <a:gd name="connsiteX0" fmla="*/ 81832 w 1297075"/>
                <a:gd name="connsiteY0" fmla="*/ 665708 h 1020335"/>
                <a:gd name="connsiteX1" fmla="*/ 287844 w 1297075"/>
                <a:gd name="connsiteY1" fmla="*/ 662705 h 1020335"/>
                <a:gd name="connsiteX2" fmla="*/ 562660 w 1297075"/>
                <a:gd name="connsiteY2" fmla="*/ 665710 h 1020335"/>
                <a:gd name="connsiteX3" fmla="*/ 848381 w 1297075"/>
                <a:gd name="connsiteY3" fmla="*/ 470460 h 1020335"/>
                <a:gd name="connsiteX4" fmla="*/ 910880 w 1297075"/>
                <a:gd name="connsiteY4" fmla="*/ 102 h 1020335"/>
                <a:gd name="connsiteX5" fmla="*/ 957833 w 1297075"/>
                <a:gd name="connsiteY5" fmla="*/ 367094 h 1020335"/>
                <a:gd name="connsiteX6" fmla="*/ 1017599 w 1297075"/>
                <a:gd name="connsiteY6" fmla="*/ 409697 h 1020335"/>
                <a:gd name="connsiteX7" fmla="*/ 1063699 w 1297075"/>
                <a:gd name="connsiteY7" fmla="*/ 79425 h 1020335"/>
                <a:gd name="connsiteX8" fmla="*/ 1131607 w 1297075"/>
                <a:gd name="connsiteY8" fmla="*/ 496936 h 1020335"/>
                <a:gd name="connsiteX9" fmla="*/ 1212906 w 1297075"/>
                <a:gd name="connsiteY9" fmla="*/ 496329 h 1020335"/>
                <a:gd name="connsiteX10" fmla="*/ 1294398 w 1297075"/>
                <a:gd name="connsiteY10" fmla="*/ 272302 h 1020335"/>
                <a:gd name="connsiteX11" fmla="*/ 1243835 w 1297075"/>
                <a:gd name="connsiteY11" fmla="*/ 584836 h 1020335"/>
                <a:gd name="connsiteX12" fmla="*/ 997604 w 1297075"/>
                <a:gd name="connsiteY12" fmla="*/ 708734 h 1020335"/>
                <a:gd name="connsiteX13" fmla="*/ 346873 w 1297075"/>
                <a:gd name="connsiteY13" fmla="*/ 998377 h 1020335"/>
                <a:gd name="connsiteX14" fmla="*/ 14606 w 1297075"/>
                <a:gd name="connsiteY14" fmla="*/ 986002 h 1020335"/>
                <a:gd name="connsiteX15" fmla="*/ 81832 w 1297075"/>
                <a:gd name="connsiteY15" fmla="*/ 665708 h 1020335"/>
                <a:gd name="connsiteX0" fmla="*/ 81832 w 1327245"/>
                <a:gd name="connsiteY0" fmla="*/ 665708 h 1020335"/>
                <a:gd name="connsiteX1" fmla="*/ 287844 w 1327245"/>
                <a:gd name="connsiteY1" fmla="*/ 662705 h 1020335"/>
                <a:gd name="connsiteX2" fmla="*/ 562660 w 1327245"/>
                <a:gd name="connsiteY2" fmla="*/ 665710 h 1020335"/>
                <a:gd name="connsiteX3" fmla="*/ 848381 w 1327245"/>
                <a:gd name="connsiteY3" fmla="*/ 470460 h 1020335"/>
                <a:gd name="connsiteX4" fmla="*/ 910880 w 1327245"/>
                <a:gd name="connsiteY4" fmla="*/ 102 h 1020335"/>
                <a:gd name="connsiteX5" fmla="*/ 957833 w 1327245"/>
                <a:gd name="connsiteY5" fmla="*/ 367094 h 1020335"/>
                <a:gd name="connsiteX6" fmla="*/ 1017599 w 1327245"/>
                <a:gd name="connsiteY6" fmla="*/ 409697 h 1020335"/>
                <a:gd name="connsiteX7" fmla="*/ 1063699 w 1327245"/>
                <a:gd name="connsiteY7" fmla="*/ 79425 h 1020335"/>
                <a:gd name="connsiteX8" fmla="*/ 1131607 w 1327245"/>
                <a:gd name="connsiteY8" fmla="*/ 496936 h 1020335"/>
                <a:gd name="connsiteX9" fmla="*/ 1212906 w 1327245"/>
                <a:gd name="connsiteY9" fmla="*/ 496329 h 1020335"/>
                <a:gd name="connsiteX10" fmla="*/ 1294398 w 1327245"/>
                <a:gd name="connsiteY10" fmla="*/ 272302 h 1020335"/>
                <a:gd name="connsiteX11" fmla="*/ 1243835 w 1327245"/>
                <a:gd name="connsiteY11" fmla="*/ 584836 h 1020335"/>
                <a:gd name="connsiteX12" fmla="*/ 997604 w 1327245"/>
                <a:gd name="connsiteY12" fmla="*/ 708734 h 1020335"/>
                <a:gd name="connsiteX13" fmla="*/ 346873 w 1327245"/>
                <a:gd name="connsiteY13" fmla="*/ 998377 h 1020335"/>
                <a:gd name="connsiteX14" fmla="*/ 14606 w 1327245"/>
                <a:gd name="connsiteY14" fmla="*/ 986002 h 1020335"/>
                <a:gd name="connsiteX15" fmla="*/ 81832 w 1327245"/>
                <a:gd name="connsiteY15" fmla="*/ 665708 h 1020335"/>
                <a:gd name="connsiteX0" fmla="*/ 81832 w 1303146"/>
                <a:gd name="connsiteY0" fmla="*/ 665708 h 1020335"/>
                <a:gd name="connsiteX1" fmla="*/ 287844 w 1303146"/>
                <a:gd name="connsiteY1" fmla="*/ 662705 h 1020335"/>
                <a:gd name="connsiteX2" fmla="*/ 562660 w 1303146"/>
                <a:gd name="connsiteY2" fmla="*/ 665710 h 1020335"/>
                <a:gd name="connsiteX3" fmla="*/ 848381 w 1303146"/>
                <a:gd name="connsiteY3" fmla="*/ 470460 h 1020335"/>
                <a:gd name="connsiteX4" fmla="*/ 910880 w 1303146"/>
                <a:gd name="connsiteY4" fmla="*/ 102 h 1020335"/>
                <a:gd name="connsiteX5" fmla="*/ 957833 w 1303146"/>
                <a:gd name="connsiteY5" fmla="*/ 367094 h 1020335"/>
                <a:gd name="connsiteX6" fmla="*/ 1017599 w 1303146"/>
                <a:gd name="connsiteY6" fmla="*/ 409697 h 1020335"/>
                <a:gd name="connsiteX7" fmla="*/ 1063699 w 1303146"/>
                <a:gd name="connsiteY7" fmla="*/ 79425 h 1020335"/>
                <a:gd name="connsiteX8" fmla="*/ 1131607 w 1303146"/>
                <a:gd name="connsiteY8" fmla="*/ 496936 h 1020335"/>
                <a:gd name="connsiteX9" fmla="*/ 1212906 w 1303146"/>
                <a:gd name="connsiteY9" fmla="*/ 496329 h 1020335"/>
                <a:gd name="connsiteX10" fmla="*/ 1294398 w 1303146"/>
                <a:gd name="connsiteY10" fmla="*/ 272302 h 1020335"/>
                <a:gd name="connsiteX11" fmla="*/ 1288460 w 1303146"/>
                <a:gd name="connsiteY11" fmla="*/ 362658 h 1020335"/>
                <a:gd name="connsiteX12" fmla="*/ 1243835 w 1303146"/>
                <a:gd name="connsiteY12" fmla="*/ 584836 h 1020335"/>
                <a:gd name="connsiteX13" fmla="*/ 997604 w 1303146"/>
                <a:gd name="connsiteY13" fmla="*/ 708734 h 1020335"/>
                <a:gd name="connsiteX14" fmla="*/ 346873 w 1303146"/>
                <a:gd name="connsiteY14" fmla="*/ 998377 h 1020335"/>
                <a:gd name="connsiteX15" fmla="*/ 14606 w 1303146"/>
                <a:gd name="connsiteY15" fmla="*/ 986002 h 1020335"/>
                <a:gd name="connsiteX16" fmla="*/ 81832 w 1303146"/>
                <a:gd name="connsiteY16" fmla="*/ 665708 h 1020335"/>
                <a:gd name="connsiteX0" fmla="*/ 81832 w 1295887"/>
                <a:gd name="connsiteY0" fmla="*/ 665708 h 1020335"/>
                <a:gd name="connsiteX1" fmla="*/ 287844 w 1295887"/>
                <a:gd name="connsiteY1" fmla="*/ 662705 h 1020335"/>
                <a:gd name="connsiteX2" fmla="*/ 562660 w 1295887"/>
                <a:gd name="connsiteY2" fmla="*/ 665710 h 1020335"/>
                <a:gd name="connsiteX3" fmla="*/ 848381 w 1295887"/>
                <a:gd name="connsiteY3" fmla="*/ 470460 h 1020335"/>
                <a:gd name="connsiteX4" fmla="*/ 910880 w 1295887"/>
                <a:gd name="connsiteY4" fmla="*/ 102 h 1020335"/>
                <a:gd name="connsiteX5" fmla="*/ 957833 w 1295887"/>
                <a:gd name="connsiteY5" fmla="*/ 367094 h 1020335"/>
                <a:gd name="connsiteX6" fmla="*/ 1017599 w 1295887"/>
                <a:gd name="connsiteY6" fmla="*/ 409697 h 1020335"/>
                <a:gd name="connsiteX7" fmla="*/ 1063699 w 1295887"/>
                <a:gd name="connsiteY7" fmla="*/ 79425 h 1020335"/>
                <a:gd name="connsiteX8" fmla="*/ 1131607 w 1295887"/>
                <a:gd name="connsiteY8" fmla="*/ 496936 h 1020335"/>
                <a:gd name="connsiteX9" fmla="*/ 1212906 w 1295887"/>
                <a:gd name="connsiteY9" fmla="*/ 496329 h 1020335"/>
                <a:gd name="connsiteX10" fmla="*/ 1294398 w 1295887"/>
                <a:gd name="connsiteY10" fmla="*/ 272302 h 1020335"/>
                <a:gd name="connsiteX11" fmla="*/ 1243835 w 1295887"/>
                <a:gd name="connsiteY11" fmla="*/ 584836 h 1020335"/>
                <a:gd name="connsiteX12" fmla="*/ 997604 w 1295887"/>
                <a:gd name="connsiteY12" fmla="*/ 708734 h 1020335"/>
                <a:gd name="connsiteX13" fmla="*/ 346873 w 1295887"/>
                <a:gd name="connsiteY13" fmla="*/ 998377 h 1020335"/>
                <a:gd name="connsiteX14" fmla="*/ 14606 w 1295887"/>
                <a:gd name="connsiteY14" fmla="*/ 986002 h 1020335"/>
                <a:gd name="connsiteX15" fmla="*/ 81832 w 1295887"/>
                <a:gd name="connsiteY15" fmla="*/ 665708 h 1020335"/>
                <a:gd name="connsiteX0" fmla="*/ 81832 w 1295887"/>
                <a:gd name="connsiteY0" fmla="*/ 665708 h 1020335"/>
                <a:gd name="connsiteX1" fmla="*/ 287844 w 1295887"/>
                <a:gd name="connsiteY1" fmla="*/ 662705 h 1020335"/>
                <a:gd name="connsiteX2" fmla="*/ 562660 w 1295887"/>
                <a:gd name="connsiteY2" fmla="*/ 665710 h 1020335"/>
                <a:gd name="connsiteX3" fmla="*/ 848381 w 1295887"/>
                <a:gd name="connsiteY3" fmla="*/ 470460 h 1020335"/>
                <a:gd name="connsiteX4" fmla="*/ 910880 w 1295887"/>
                <a:gd name="connsiteY4" fmla="*/ 102 h 1020335"/>
                <a:gd name="connsiteX5" fmla="*/ 957833 w 1295887"/>
                <a:gd name="connsiteY5" fmla="*/ 367094 h 1020335"/>
                <a:gd name="connsiteX6" fmla="*/ 1017599 w 1295887"/>
                <a:gd name="connsiteY6" fmla="*/ 409697 h 1020335"/>
                <a:gd name="connsiteX7" fmla="*/ 1063699 w 1295887"/>
                <a:gd name="connsiteY7" fmla="*/ 79425 h 1020335"/>
                <a:gd name="connsiteX8" fmla="*/ 1131607 w 1295887"/>
                <a:gd name="connsiteY8" fmla="*/ 496936 h 1020335"/>
                <a:gd name="connsiteX9" fmla="*/ 1212906 w 1295887"/>
                <a:gd name="connsiteY9" fmla="*/ 496329 h 1020335"/>
                <a:gd name="connsiteX10" fmla="*/ 1294398 w 1295887"/>
                <a:gd name="connsiteY10" fmla="*/ 272302 h 1020335"/>
                <a:gd name="connsiteX11" fmla="*/ 1243835 w 1295887"/>
                <a:gd name="connsiteY11" fmla="*/ 584836 h 1020335"/>
                <a:gd name="connsiteX12" fmla="*/ 997604 w 1295887"/>
                <a:gd name="connsiteY12" fmla="*/ 708734 h 1020335"/>
                <a:gd name="connsiteX13" fmla="*/ 346873 w 1295887"/>
                <a:gd name="connsiteY13" fmla="*/ 998377 h 1020335"/>
                <a:gd name="connsiteX14" fmla="*/ 14606 w 1295887"/>
                <a:gd name="connsiteY14" fmla="*/ 986002 h 1020335"/>
                <a:gd name="connsiteX15" fmla="*/ 81832 w 1295887"/>
                <a:gd name="connsiteY15" fmla="*/ 665708 h 1020335"/>
                <a:gd name="connsiteX0" fmla="*/ 81832 w 1271228"/>
                <a:gd name="connsiteY0" fmla="*/ 665708 h 1020335"/>
                <a:gd name="connsiteX1" fmla="*/ 287844 w 1271228"/>
                <a:gd name="connsiteY1" fmla="*/ 662705 h 1020335"/>
                <a:gd name="connsiteX2" fmla="*/ 562660 w 1271228"/>
                <a:gd name="connsiteY2" fmla="*/ 665710 h 1020335"/>
                <a:gd name="connsiteX3" fmla="*/ 848381 w 1271228"/>
                <a:gd name="connsiteY3" fmla="*/ 470460 h 1020335"/>
                <a:gd name="connsiteX4" fmla="*/ 910880 w 1271228"/>
                <a:gd name="connsiteY4" fmla="*/ 102 h 1020335"/>
                <a:gd name="connsiteX5" fmla="*/ 957833 w 1271228"/>
                <a:gd name="connsiteY5" fmla="*/ 367094 h 1020335"/>
                <a:gd name="connsiteX6" fmla="*/ 1017599 w 1271228"/>
                <a:gd name="connsiteY6" fmla="*/ 409697 h 1020335"/>
                <a:gd name="connsiteX7" fmla="*/ 1063699 w 1271228"/>
                <a:gd name="connsiteY7" fmla="*/ 79425 h 1020335"/>
                <a:gd name="connsiteX8" fmla="*/ 1131607 w 1271228"/>
                <a:gd name="connsiteY8" fmla="*/ 496936 h 1020335"/>
                <a:gd name="connsiteX9" fmla="*/ 1212906 w 1271228"/>
                <a:gd name="connsiteY9" fmla="*/ 496329 h 1020335"/>
                <a:gd name="connsiteX10" fmla="*/ 1256546 w 1271228"/>
                <a:gd name="connsiteY10" fmla="*/ 256880 h 1020335"/>
                <a:gd name="connsiteX11" fmla="*/ 1243835 w 1271228"/>
                <a:gd name="connsiteY11" fmla="*/ 584836 h 1020335"/>
                <a:gd name="connsiteX12" fmla="*/ 997604 w 1271228"/>
                <a:gd name="connsiteY12" fmla="*/ 708734 h 1020335"/>
                <a:gd name="connsiteX13" fmla="*/ 346873 w 1271228"/>
                <a:gd name="connsiteY13" fmla="*/ 998377 h 1020335"/>
                <a:gd name="connsiteX14" fmla="*/ 14606 w 1271228"/>
                <a:gd name="connsiteY14" fmla="*/ 986002 h 1020335"/>
                <a:gd name="connsiteX15" fmla="*/ 81832 w 1271228"/>
                <a:gd name="connsiteY15"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3699 w 1271229"/>
                <a:gd name="connsiteY7" fmla="*/ 79425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997604 w 1271229"/>
                <a:gd name="connsiteY12" fmla="*/ 708734 h 1020335"/>
                <a:gd name="connsiteX13" fmla="*/ 346873 w 1271229"/>
                <a:gd name="connsiteY13" fmla="*/ 998377 h 1020335"/>
                <a:gd name="connsiteX14" fmla="*/ 14606 w 1271229"/>
                <a:gd name="connsiteY14" fmla="*/ 986002 h 1020335"/>
                <a:gd name="connsiteX15" fmla="*/ 81832 w 1271229"/>
                <a:gd name="connsiteY15"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112578 w 1271229"/>
                <a:gd name="connsiteY7" fmla="*/ 61392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997604 w 1271229"/>
                <a:gd name="connsiteY12" fmla="*/ 708734 h 1020335"/>
                <a:gd name="connsiteX13" fmla="*/ 346873 w 1271229"/>
                <a:gd name="connsiteY13" fmla="*/ 998377 h 1020335"/>
                <a:gd name="connsiteX14" fmla="*/ 14606 w 1271229"/>
                <a:gd name="connsiteY14" fmla="*/ 986002 h 1020335"/>
                <a:gd name="connsiteX15" fmla="*/ 81832 w 1271229"/>
                <a:gd name="connsiteY15"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997604 w 1271229"/>
                <a:gd name="connsiteY12" fmla="*/ 708734 h 1020335"/>
                <a:gd name="connsiteX13" fmla="*/ 346873 w 1271229"/>
                <a:gd name="connsiteY13" fmla="*/ 998377 h 1020335"/>
                <a:gd name="connsiteX14" fmla="*/ 14606 w 1271229"/>
                <a:gd name="connsiteY14" fmla="*/ 986002 h 1020335"/>
                <a:gd name="connsiteX15" fmla="*/ 81832 w 1271229"/>
                <a:gd name="connsiteY15"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997604 w 1271229"/>
                <a:gd name="connsiteY12" fmla="*/ 708734 h 1020335"/>
                <a:gd name="connsiteX13" fmla="*/ 346873 w 1271229"/>
                <a:gd name="connsiteY13" fmla="*/ 998377 h 1020335"/>
                <a:gd name="connsiteX14" fmla="*/ 14606 w 1271229"/>
                <a:gd name="connsiteY14" fmla="*/ 986002 h 1020335"/>
                <a:gd name="connsiteX15" fmla="*/ 81832 w 1271229"/>
                <a:gd name="connsiteY15"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997604 w 1271229"/>
                <a:gd name="connsiteY12" fmla="*/ 708734 h 1020335"/>
                <a:gd name="connsiteX13" fmla="*/ 346873 w 1271229"/>
                <a:gd name="connsiteY13" fmla="*/ 998377 h 1020335"/>
                <a:gd name="connsiteX14" fmla="*/ 14606 w 1271229"/>
                <a:gd name="connsiteY14" fmla="*/ 986002 h 1020335"/>
                <a:gd name="connsiteX15" fmla="*/ 81832 w 1271229"/>
                <a:gd name="connsiteY15"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997604 w 1271229"/>
                <a:gd name="connsiteY12" fmla="*/ 708734 h 1020335"/>
                <a:gd name="connsiteX13" fmla="*/ 346873 w 1271229"/>
                <a:gd name="connsiteY13" fmla="*/ 998377 h 1020335"/>
                <a:gd name="connsiteX14" fmla="*/ 14606 w 1271229"/>
                <a:gd name="connsiteY14" fmla="*/ 986002 h 1020335"/>
                <a:gd name="connsiteX15" fmla="*/ 81832 w 1271229"/>
                <a:gd name="connsiteY15"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45164 w 1271229"/>
                <a:gd name="connsiteY12" fmla="*/ 828583 h 1020335"/>
                <a:gd name="connsiteX13" fmla="*/ 997604 w 1271229"/>
                <a:gd name="connsiteY13" fmla="*/ 708734 h 1020335"/>
                <a:gd name="connsiteX14" fmla="*/ 346873 w 1271229"/>
                <a:gd name="connsiteY14" fmla="*/ 998377 h 1020335"/>
                <a:gd name="connsiteX15" fmla="*/ 14606 w 1271229"/>
                <a:gd name="connsiteY15" fmla="*/ 986002 h 1020335"/>
                <a:gd name="connsiteX16" fmla="*/ 81832 w 1271229"/>
                <a:gd name="connsiteY16"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45164 w 1271229"/>
                <a:gd name="connsiteY12" fmla="*/ 828583 h 1020335"/>
                <a:gd name="connsiteX13" fmla="*/ 909407 w 1271229"/>
                <a:gd name="connsiteY13" fmla="*/ 588460 h 1020335"/>
                <a:gd name="connsiteX14" fmla="*/ 346873 w 1271229"/>
                <a:gd name="connsiteY14" fmla="*/ 998377 h 1020335"/>
                <a:gd name="connsiteX15" fmla="*/ 14606 w 1271229"/>
                <a:gd name="connsiteY15" fmla="*/ 986002 h 1020335"/>
                <a:gd name="connsiteX16" fmla="*/ 81832 w 1271229"/>
                <a:gd name="connsiteY16"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45164 w 1271229"/>
                <a:gd name="connsiteY12" fmla="*/ 828583 h 1020335"/>
                <a:gd name="connsiteX13" fmla="*/ 1073499 w 1271229"/>
                <a:gd name="connsiteY13" fmla="*/ 612417 h 1020335"/>
                <a:gd name="connsiteX14" fmla="*/ 909407 w 1271229"/>
                <a:gd name="connsiteY14" fmla="*/ 588460 h 1020335"/>
                <a:gd name="connsiteX15" fmla="*/ 346873 w 1271229"/>
                <a:gd name="connsiteY15" fmla="*/ 998377 h 1020335"/>
                <a:gd name="connsiteX16" fmla="*/ 14606 w 1271229"/>
                <a:gd name="connsiteY16" fmla="*/ 986002 h 1020335"/>
                <a:gd name="connsiteX17" fmla="*/ 81832 w 1271229"/>
                <a:gd name="connsiteY17"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70998 w 1271229"/>
                <a:gd name="connsiteY12" fmla="*/ 860195 h 1020335"/>
                <a:gd name="connsiteX13" fmla="*/ 1073499 w 1271229"/>
                <a:gd name="connsiteY13" fmla="*/ 612417 h 1020335"/>
                <a:gd name="connsiteX14" fmla="*/ 909407 w 1271229"/>
                <a:gd name="connsiteY14" fmla="*/ 588460 h 1020335"/>
                <a:gd name="connsiteX15" fmla="*/ 346873 w 1271229"/>
                <a:gd name="connsiteY15" fmla="*/ 998377 h 1020335"/>
                <a:gd name="connsiteX16" fmla="*/ 14606 w 1271229"/>
                <a:gd name="connsiteY16" fmla="*/ 986002 h 1020335"/>
                <a:gd name="connsiteX17" fmla="*/ 81832 w 1271229"/>
                <a:gd name="connsiteY17"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70998 w 1271229"/>
                <a:gd name="connsiteY12" fmla="*/ 860195 h 1020335"/>
                <a:gd name="connsiteX13" fmla="*/ 1073499 w 1271229"/>
                <a:gd name="connsiteY13" fmla="*/ 612417 h 1020335"/>
                <a:gd name="connsiteX14" fmla="*/ 909407 w 1271229"/>
                <a:gd name="connsiteY14" fmla="*/ 588460 h 1020335"/>
                <a:gd name="connsiteX15" fmla="*/ 346873 w 1271229"/>
                <a:gd name="connsiteY15" fmla="*/ 998377 h 1020335"/>
                <a:gd name="connsiteX16" fmla="*/ 14606 w 1271229"/>
                <a:gd name="connsiteY16" fmla="*/ 986002 h 1020335"/>
                <a:gd name="connsiteX17" fmla="*/ 81832 w 1271229"/>
                <a:gd name="connsiteY17"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966003 w 1271229"/>
                <a:gd name="connsiteY12" fmla="*/ 834280 h 1020335"/>
                <a:gd name="connsiteX13" fmla="*/ 1073499 w 1271229"/>
                <a:gd name="connsiteY13" fmla="*/ 612417 h 1020335"/>
                <a:gd name="connsiteX14" fmla="*/ 909407 w 1271229"/>
                <a:gd name="connsiteY14" fmla="*/ 588460 h 1020335"/>
                <a:gd name="connsiteX15" fmla="*/ 346873 w 1271229"/>
                <a:gd name="connsiteY15" fmla="*/ 998377 h 1020335"/>
                <a:gd name="connsiteX16" fmla="*/ 14606 w 1271229"/>
                <a:gd name="connsiteY16" fmla="*/ 986002 h 1020335"/>
                <a:gd name="connsiteX17" fmla="*/ 81832 w 1271229"/>
                <a:gd name="connsiteY17"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966003 w 1271229"/>
                <a:gd name="connsiteY12" fmla="*/ 834280 h 1020335"/>
                <a:gd name="connsiteX13" fmla="*/ 918448 w 1271229"/>
                <a:gd name="connsiteY13" fmla="*/ 810685 h 1020335"/>
                <a:gd name="connsiteX14" fmla="*/ 1073499 w 1271229"/>
                <a:gd name="connsiteY14" fmla="*/ 612417 h 1020335"/>
                <a:gd name="connsiteX15" fmla="*/ 909407 w 1271229"/>
                <a:gd name="connsiteY15" fmla="*/ 588460 h 1020335"/>
                <a:gd name="connsiteX16" fmla="*/ 346873 w 1271229"/>
                <a:gd name="connsiteY16" fmla="*/ 998377 h 1020335"/>
                <a:gd name="connsiteX17" fmla="*/ 14606 w 1271229"/>
                <a:gd name="connsiteY17" fmla="*/ 986002 h 1020335"/>
                <a:gd name="connsiteX18" fmla="*/ 81832 w 1271229"/>
                <a:gd name="connsiteY18"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18448 w 1271229"/>
                <a:gd name="connsiteY13" fmla="*/ 810685 h 1020335"/>
                <a:gd name="connsiteX14" fmla="*/ 1073499 w 1271229"/>
                <a:gd name="connsiteY14" fmla="*/ 612417 h 1020335"/>
                <a:gd name="connsiteX15" fmla="*/ 909407 w 1271229"/>
                <a:gd name="connsiteY15" fmla="*/ 588460 h 1020335"/>
                <a:gd name="connsiteX16" fmla="*/ 346873 w 1271229"/>
                <a:gd name="connsiteY16" fmla="*/ 998377 h 1020335"/>
                <a:gd name="connsiteX17" fmla="*/ 14606 w 1271229"/>
                <a:gd name="connsiteY17" fmla="*/ 986002 h 1020335"/>
                <a:gd name="connsiteX18" fmla="*/ 81832 w 1271229"/>
                <a:gd name="connsiteY18"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073499 w 1271229"/>
                <a:gd name="connsiteY14" fmla="*/ 612417 h 1020335"/>
                <a:gd name="connsiteX15" fmla="*/ 909407 w 1271229"/>
                <a:gd name="connsiteY15" fmla="*/ 588460 h 1020335"/>
                <a:gd name="connsiteX16" fmla="*/ 346873 w 1271229"/>
                <a:gd name="connsiteY16" fmla="*/ 998377 h 1020335"/>
                <a:gd name="connsiteX17" fmla="*/ 14606 w 1271229"/>
                <a:gd name="connsiteY17" fmla="*/ 986002 h 1020335"/>
                <a:gd name="connsiteX18" fmla="*/ 81832 w 1271229"/>
                <a:gd name="connsiteY18"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118751 w 1271229"/>
                <a:gd name="connsiteY14" fmla="*/ 660373 h 1020335"/>
                <a:gd name="connsiteX15" fmla="*/ 909407 w 1271229"/>
                <a:gd name="connsiteY15" fmla="*/ 588460 h 1020335"/>
                <a:gd name="connsiteX16" fmla="*/ 346873 w 1271229"/>
                <a:gd name="connsiteY16" fmla="*/ 998377 h 1020335"/>
                <a:gd name="connsiteX17" fmla="*/ 14606 w 1271229"/>
                <a:gd name="connsiteY17" fmla="*/ 986002 h 1020335"/>
                <a:gd name="connsiteX18" fmla="*/ 81832 w 1271229"/>
                <a:gd name="connsiteY18"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118751 w 1271229"/>
                <a:gd name="connsiteY14" fmla="*/ 660373 h 1020335"/>
                <a:gd name="connsiteX15" fmla="*/ 813766 w 1271229"/>
                <a:gd name="connsiteY15" fmla="*/ 919837 h 1020335"/>
                <a:gd name="connsiteX16" fmla="*/ 909407 w 1271229"/>
                <a:gd name="connsiteY16" fmla="*/ 588460 h 1020335"/>
                <a:gd name="connsiteX17" fmla="*/ 346873 w 1271229"/>
                <a:gd name="connsiteY17" fmla="*/ 998377 h 1020335"/>
                <a:gd name="connsiteX18" fmla="*/ 14606 w 1271229"/>
                <a:gd name="connsiteY18" fmla="*/ 986002 h 1020335"/>
                <a:gd name="connsiteX19" fmla="*/ 81832 w 1271229"/>
                <a:gd name="connsiteY19"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118751 w 1271229"/>
                <a:gd name="connsiteY14" fmla="*/ 660373 h 1020335"/>
                <a:gd name="connsiteX15" fmla="*/ 813766 w 1271229"/>
                <a:gd name="connsiteY15" fmla="*/ 919837 h 1020335"/>
                <a:gd name="connsiteX16" fmla="*/ 909407 w 1271229"/>
                <a:gd name="connsiteY16" fmla="*/ 588460 h 1020335"/>
                <a:gd name="connsiteX17" fmla="*/ 346873 w 1271229"/>
                <a:gd name="connsiteY17" fmla="*/ 998377 h 1020335"/>
                <a:gd name="connsiteX18" fmla="*/ 14606 w 1271229"/>
                <a:gd name="connsiteY18" fmla="*/ 986002 h 1020335"/>
                <a:gd name="connsiteX19" fmla="*/ 81832 w 1271229"/>
                <a:gd name="connsiteY19"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118751 w 1271229"/>
                <a:gd name="connsiteY14" fmla="*/ 660373 h 1020335"/>
                <a:gd name="connsiteX15" fmla="*/ 813766 w 1271229"/>
                <a:gd name="connsiteY15" fmla="*/ 919837 h 1020335"/>
                <a:gd name="connsiteX16" fmla="*/ 927840 w 1271229"/>
                <a:gd name="connsiteY16" fmla="*/ 587537 h 1020335"/>
                <a:gd name="connsiteX17" fmla="*/ 346873 w 1271229"/>
                <a:gd name="connsiteY17" fmla="*/ 998377 h 1020335"/>
                <a:gd name="connsiteX18" fmla="*/ 14606 w 1271229"/>
                <a:gd name="connsiteY18" fmla="*/ 986002 h 1020335"/>
                <a:gd name="connsiteX19" fmla="*/ 81832 w 1271229"/>
                <a:gd name="connsiteY19"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118751 w 1271229"/>
                <a:gd name="connsiteY14" fmla="*/ 660373 h 1020335"/>
                <a:gd name="connsiteX15" fmla="*/ 813766 w 1271229"/>
                <a:gd name="connsiteY15" fmla="*/ 919837 h 1020335"/>
                <a:gd name="connsiteX16" fmla="*/ 927840 w 1271229"/>
                <a:gd name="connsiteY16" fmla="*/ 587537 h 1020335"/>
                <a:gd name="connsiteX17" fmla="*/ 346873 w 1271229"/>
                <a:gd name="connsiteY17" fmla="*/ 998377 h 1020335"/>
                <a:gd name="connsiteX18" fmla="*/ 14606 w 1271229"/>
                <a:gd name="connsiteY18" fmla="*/ 986002 h 1020335"/>
                <a:gd name="connsiteX19" fmla="*/ 81832 w 1271229"/>
                <a:gd name="connsiteY19"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118751 w 1271229"/>
                <a:gd name="connsiteY14" fmla="*/ 660373 h 1020335"/>
                <a:gd name="connsiteX15" fmla="*/ 813766 w 1271229"/>
                <a:gd name="connsiteY15" fmla="*/ 919837 h 1020335"/>
                <a:gd name="connsiteX16" fmla="*/ 927840 w 1271229"/>
                <a:gd name="connsiteY16" fmla="*/ 587537 h 1020335"/>
                <a:gd name="connsiteX17" fmla="*/ 346873 w 1271229"/>
                <a:gd name="connsiteY17" fmla="*/ 998377 h 1020335"/>
                <a:gd name="connsiteX18" fmla="*/ 14606 w 1271229"/>
                <a:gd name="connsiteY18" fmla="*/ 986002 h 1020335"/>
                <a:gd name="connsiteX19" fmla="*/ 81832 w 1271229"/>
                <a:gd name="connsiteY19"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118751 w 1271229"/>
                <a:gd name="connsiteY14" fmla="*/ 660373 h 1020335"/>
                <a:gd name="connsiteX15" fmla="*/ 811626 w 1271229"/>
                <a:gd name="connsiteY15" fmla="*/ 914750 h 1020335"/>
                <a:gd name="connsiteX16" fmla="*/ 927840 w 1271229"/>
                <a:gd name="connsiteY16" fmla="*/ 587537 h 1020335"/>
                <a:gd name="connsiteX17" fmla="*/ 346873 w 1271229"/>
                <a:gd name="connsiteY17" fmla="*/ 998377 h 1020335"/>
                <a:gd name="connsiteX18" fmla="*/ 14606 w 1271229"/>
                <a:gd name="connsiteY18" fmla="*/ 986002 h 1020335"/>
                <a:gd name="connsiteX19" fmla="*/ 81832 w 1271229"/>
                <a:gd name="connsiteY19"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118751 w 1271229"/>
                <a:gd name="connsiteY14" fmla="*/ 660373 h 1020335"/>
                <a:gd name="connsiteX15" fmla="*/ 811626 w 1271229"/>
                <a:gd name="connsiteY15" fmla="*/ 914750 h 1020335"/>
                <a:gd name="connsiteX16" fmla="*/ 927840 w 1271229"/>
                <a:gd name="connsiteY16" fmla="*/ 587537 h 1020335"/>
                <a:gd name="connsiteX17" fmla="*/ 346873 w 1271229"/>
                <a:gd name="connsiteY17" fmla="*/ 998377 h 1020335"/>
                <a:gd name="connsiteX18" fmla="*/ 14606 w 1271229"/>
                <a:gd name="connsiteY18" fmla="*/ 986002 h 1020335"/>
                <a:gd name="connsiteX19" fmla="*/ 81832 w 1271229"/>
                <a:gd name="connsiteY19" fmla="*/ 665708 h 1020335"/>
                <a:gd name="connsiteX0" fmla="*/ 81832 w 1271229"/>
                <a:gd name="connsiteY0" fmla="*/ 665708 h 1020335"/>
                <a:gd name="connsiteX1" fmla="*/ 287844 w 1271229"/>
                <a:gd name="connsiteY1" fmla="*/ 662705 h 1020335"/>
                <a:gd name="connsiteX2" fmla="*/ 562660 w 1271229"/>
                <a:gd name="connsiteY2" fmla="*/ 665710 h 1020335"/>
                <a:gd name="connsiteX3" fmla="*/ 848381 w 1271229"/>
                <a:gd name="connsiteY3" fmla="*/ 470460 h 1020335"/>
                <a:gd name="connsiteX4" fmla="*/ 910880 w 1271229"/>
                <a:gd name="connsiteY4" fmla="*/ 102 h 1020335"/>
                <a:gd name="connsiteX5" fmla="*/ 957833 w 1271229"/>
                <a:gd name="connsiteY5" fmla="*/ 367094 h 1020335"/>
                <a:gd name="connsiteX6" fmla="*/ 1017599 w 1271229"/>
                <a:gd name="connsiteY6" fmla="*/ 409697 h 1020335"/>
                <a:gd name="connsiteX7" fmla="*/ 1066006 w 1271229"/>
                <a:gd name="connsiteY7" fmla="*/ 55066 h 1020335"/>
                <a:gd name="connsiteX8" fmla="*/ 1131607 w 1271229"/>
                <a:gd name="connsiteY8" fmla="*/ 496936 h 1020335"/>
                <a:gd name="connsiteX9" fmla="*/ 1205337 w 1271229"/>
                <a:gd name="connsiteY9" fmla="*/ 493244 h 1020335"/>
                <a:gd name="connsiteX10" fmla="*/ 1256546 w 1271229"/>
                <a:gd name="connsiteY10" fmla="*/ 256880 h 1020335"/>
                <a:gd name="connsiteX11" fmla="*/ 1243835 w 1271229"/>
                <a:gd name="connsiteY11" fmla="*/ 584836 h 1020335"/>
                <a:gd name="connsiteX12" fmla="*/ 1015532 w 1271229"/>
                <a:gd name="connsiteY12" fmla="*/ 892410 h 1020335"/>
                <a:gd name="connsiteX13" fmla="*/ 973408 w 1271229"/>
                <a:gd name="connsiteY13" fmla="*/ 866814 h 1020335"/>
                <a:gd name="connsiteX14" fmla="*/ 1118751 w 1271229"/>
                <a:gd name="connsiteY14" fmla="*/ 660373 h 1020335"/>
                <a:gd name="connsiteX15" fmla="*/ 811626 w 1271229"/>
                <a:gd name="connsiteY15" fmla="*/ 914750 h 1020335"/>
                <a:gd name="connsiteX16" fmla="*/ 927840 w 1271229"/>
                <a:gd name="connsiteY16" fmla="*/ 587537 h 1020335"/>
                <a:gd name="connsiteX17" fmla="*/ 346873 w 1271229"/>
                <a:gd name="connsiteY17" fmla="*/ 998377 h 1020335"/>
                <a:gd name="connsiteX18" fmla="*/ 14606 w 1271229"/>
                <a:gd name="connsiteY18" fmla="*/ 986002 h 1020335"/>
                <a:gd name="connsiteX19" fmla="*/ 81832 w 1271229"/>
                <a:gd name="connsiteY19" fmla="*/ 665708 h 1020335"/>
                <a:gd name="connsiteX0" fmla="*/ 81832 w 1271229"/>
                <a:gd name="connsiteY0" fmla="*/ 665708 h 1111883"/>
                <a:gd name="connsiteX1" fmla="*/ 287844 w 1271229"/>
                <a:gd name="connsiteY1" fmla="*/ 662705 h 1111883"/>
                <a:gd name="connsiteX2" fmla="*/ 562660 w 1271229"/>
                <a:gd name="connsiteY2" fmla="*/ 665710 h 1111883"/>
                <a:gd name="connsiteX3" fmla="*/ 848381 w 1271229"/>
                <a:gd name="connsiteY3" fmla="*/ 470460 h 1111883"/>
                <a:gd name="connsiteX4" fmla="*/ 910880 w 1271229"/>
                <a:gd name="connsiteY4" fmla="*/ 102 h 1111883"/>
                <a:gd name="connsiteX5" fmla="*/ 957833 w 1271229"/>
                <a:gd name="connsiteY5" fmla="*/ 367094 h 1111883"/>
                <a:gd name="connsiteX6" fmla="*/ 1017599 w 1271229"/>
                <a:gd name="connsiteY6" fmla="*/ 409697 h 1111883"/>
                <a:gd name="connsiteX7" fmla="*/ 1066006 w 1271229"/>
                <a:gd name="connsiteY7" fmla="*/ 55066 h 1111883"/>
                <a:gd name="connsiteX8" fmla="*/ 1131607 w 1271229"/>
                <a:gd name="connsiteY8" fmla="*/ 496936 h 1111883"/>
                <a:gd name="connsiteX9" fmla="*/ 1205337 w 1271229"/>
                <a:gd name="connsiteY9" fmla="*/ 493244 h 1111883"/>
                <a:gd name="connsiteX10" fmla="*/ 1256546 w 1271229"/>
                <a:gd name="connsiteY10" fmla="*/ 256880 h 1111883"/>
                <a:gd name="connsiteX11" fmla="*/ 1243835 w 1271229"/>
                <a:gd name="connsiteY11" fmla="*/ 584836 h 1111883"/>
                <a:gd name="connsiteX12" fmla="*/ 1015532 w 1271229"/>
                <a:gd name="connsiteY12" fmla="*/ 892410 h 1111883"/>
                <a:gd name="connsiteX13" fmla="*/ 973408 w 1271229"/>
                <a:gd name="connsiteY13" fmla="*/ 866814 h 1111883"/>
                <a:gd name="connsiteX14" fmla="*/ 1118751 w 1271229"/>
                <a:gd name="connsiteY14" fmla="*/ 660373 h 1111883"/>
                <a:gd name="connsiteX15" fmla="*/ 811626 w 1271229"/>
                <a:gd name="connsiteY15" fmla="*/ 914750 h 1111883"/>
                <a:gd name="connsiteX16" fmla="*/ 927840 w 1271229"/>
                <a:gd name="connsiteY16" fmla="*/ 587537 h 1111883"/>
                <a:gd name="connsiteX17" fmla="*/ 417124 w 1271229"/>
                <a:gd name="connsiteY17" fmla="*/ 1095567 h 1111883"/>
                <a:gd name="connsiteX18" fmla="*/ 346873 w 1271229"/>
                <a:gd name="connsiteY18" fmla="*/ 998377 h 1111883"/>
                <a:gd name="connsiteX19" fmla="*/ 14606 w 1271229"/>
                <a:gd name="connsiteY19" fmla="*/ 986002 h 1111883"/>
                <a:gd name="connsiteX20" fmla="*/ 81832 w 1271229"/>
                <a:gd name="connsiteY20" fmla="*/ 665708 h 1111883"/>
                <a:gd name="connsiteX0" fmla="*/ 81832 w 1271229"/>
                <a:gd name="connsiteY0" fmla="*/ 665708 h 1111883"/>
                <a:gd name="connsiteX1" fmla="*/ 287844 w 1271229"/>
                <a:gd name="connsiteY1" fmla="*/ 662705 h 1111883"/>
                <a:gd name="connsiteX2" fmla="*/ 562660 w 1271229"/>
                <a:gd name="connsiteY2" fmla="*/ 665710 h 1111883"/>
                <a:gd name="connsiteX3" fmla="*/ 848381 w 1271229"/>
                <a:gd name="connsiteY3" fmla="*/ 470460 h 1111883"/>
                <a:gd name="connsiteX4" fmla="*/ 910880 w 1271229"/>
                <a:gd name="connsiteY4" fmla="*/ 102 h 1111883"/>
                <a:gd name="connsiteX5" fmla="*/ 957833 w 1271229"/>
                <a:gd name="connsiteY5" fmla="*/ 367094 h 1111883"/>
                <a:gd name="connsiteX6" fmla="*/ 1017599 w 1271229"/>
                <a:gd name="connsiteY6" fmla="*/ 409697 h 1111883"/>
                <a:gd name="connsiteX7" fmla="*/ 1066006 w 1271229"/>
                <a:gd name="connsiteY7" fmla="*/ 55066 h 1111883"/>
                <a:gd name="connsiteX8" fmla="*/ 1131607 w 1271229"/>
                <a:gd name="connsiteY8" fmla="*/ 496936 h 1111883"/>
                <a:gd name="connsiteX9" fmla="*/ 1205337 w 1271229"/>
                <a:gd name="connsiteY9" fmla="*/ 493244 h 1111883"/>
                <a:gd name="connsiteX10" fmla="*/ 1256546 w 1271229"/>
                <a:gd name="connsiteY10" fmla="*/ 256880 h 1111883"/>
                <a:gd name="connsiteX11" fmla="*/ 1243835 w 1271229"/>
                <a:gd name="connsiteY11" fmla="*/ 584836 h 1111883"/>
                <a:gd name="connsiteX12" fmla="*/ 1015532 w 1271229"/>
                <a:gd name="connsiteY12" fmla="*/ 892410 h 1111883"/>
                <a:gd name="connsiteX13" fmla="*/ 973408 w 1271229"/>
                <a:gd name="connsiteY13" fmla="*/ 866814 h 1111883"/>
                <a:gd name="connsiteX14" fmla="*/ 1118751 w 1271229"/>
                <a:gd name="connsiteY14" fmla="*/ 660373 h 1111883"/>
                <a:gd name="connsiteX15" fmla="*/ 811626 w 1271229"/>
                <a:gd name="connsiteY15" fmla="*/ 914750 h 1111883"/>
                <a:gd name="connsiteX16" fmla="*/ 927840 w 1271229"/>
                <a:gd name="connsiteY16" fmla="*/ 587537 h 1111883"/>
                <a:gd name="connsiteX17" fmla="*/ 417124 w 1271229"/>
                <a:gd name="connsiteY17" fmla="*/ 1095567 h 1111883"/>
                <a:gd name="connsiteX18" fmla="*/ 346873 w 1271229"/>
                <a:gd name="connsiteY18" fmla="*/ 998377 h 1111883"/>
                <a:gd name="connsiteX19" fmla="*/ 14606 w 1271229"/>
                <a:gd name="connsiteY19" fmla="*/ 986002 h 1111883"/>
                <a:gd name="connsiteX20" fmla="*/ 81832 w 1271229"/>
                <a:gd name="connsiteY20" fmla="*/ 665708 h 1111883"/>
                <a:gd name="connsiteX0" fmla="*/ 81832 w 1271229"/>
                <a:gd name="connsiteY0" fmla="*/ 665708 h 1111883"/>
                <a:gd name="connsiteX1" fmla="*/ 287844 w 1271229"/>
                <a:gd name="connsiteY1" fmla="*/ 662705 h 1111883"/>
                <a:gd name="connsiteX2" fmla="*/ 562660 w 1271229"/>
                <a:gd name="connsiteY2" fmla="*/ 665710 h 1111883"/>
                <a:gd name="connsiteX3" fmla="*/ 848381 w 1271229"/>
                <a:gd name="connsiteY3" fmla="*/ 470460 h 1111883"/>
                <a:gd name="connsiteX4" fmla="*/ 910880 w 1271229"/>
                <a:gd name="connsiteY4" fmla="*/ 102 h 1111883"/>
                <a:gd name="connsiteX5" fmla="*/ 957833 w 1271229"/>
                <a:gd name="connsiteY5" fmla="*/ 367094 h 1111883"/>
                <a:gd name="connsiteX6" fmla="*/ 1017599 w 1271229"/>
                <a:gd name="connsiteY6" fmla="*/ 409697 h 1111883"/>
                <a:gd name="connsiteX7" fmla="*/ 1066006 w 1271229"/>
                <a:gd name="connsiteY7" fmla="*/ 55066 h 1111883"/>
                <a:gd name="connsiteX8" fmla="*/ 1131607 w 1271229"/>
                <a:gd name="connsiteY8" fmla="*/ 496936 h 1111883"/>
                <a:gd name="connsiteX9" fmla="*/ 1205337 w 1271229"/>
                <a:gd name="connsiteY9" fmla="*/ 493244 h 1111883"/>
                <a:gd name="connsiteX10" fmla="*/ 1256546 w 1271229"/>
                <a:gd name="connsiteY10" fmla="*/ 256880 h 1111883"/>
                <a:gd name="connsiteX11" fmla="*/ 1243835 w 1271229"/>
                <a:gd name="connsiteY11" fmla="*/ 584836 h 1111883"/>
                <a:gd name="connsiteX12" fmla="*/ 1015532 w 1271229"/>
                <a:gd name="connsiteY12" fmla="*/ 892410 h 1111883"/>
                <a:gd name="connsiteX13" fmla="*/ 973408 w 1271229"/>
                <a:gd name="connsiteY13" fmla="*/ 866814 h 1111883"/>
                <a:gd name="connsiteX14" fmla="*/ 1118751 w 1271229"/>
                <a:gd name="connsiteY14" fmla="*/ 660373 h 1111883"/>
                <a:gd name="connsiteX15" fmla="*/ 811626 w 1271229"/>
                <a:gd name="connsiteY15" fmla="*/ 914750 h 1111883"/>
                <a:gd name="connsiteX16" fmla="*/ 927840 w 1271229"/>
                <a:gd name="connsiteY16" fmla="*/ 587537 h 1111883"/>
                <a:gd name="connsiteX17" fmla="*/ 527405 w 1271229"/>
                <a:gd name="connsiteY17" fmla="*/ 954960 h 1111883"/>
                <a:gd name="connsiteX18" fmla="*/ 417124 w 1271229"/>
                <a:gd name="connsiteY18" fmla="*/ 1095567 h 1111883"/>
                <a:gd name="connsiteX19" fmla="*/ 346873 w 1271229"/>
                <a:gd name="connsiteY19" fmla="*/ 998377 h 1111883"/>
                <a:gd name="connsiteX20" fmla="*/ 14606 w 1271229"/>
                <a:gd name="connsiteY20" fmla="*/ 986002 h 1111883"/>
                <a:gd name="connsiteX21" fmla="*/ 81832 w 1271229"/>
                <a:gd name="connsiteY21" fmla="*/ 665708 h 1111883"/>
                <a:gd name="connsiteX0" fmla="*/ 81832 w 1271229"/>
                <a:gd name="connsiteY0" fmla="*/ 665708 h 1147323"/>
                <a:gd name="connsiteX1" fmla="*/ 287844 w 1271229"/>
                <a:gd name="connsiteY1" fmla="*/ 662705 h 1147323"/>
                <a:gd name="connsiteX2" fmla="*/ 562660 w 1271229"/>
                <a:gd name="connsiteY2" fmla="*/ 665710 h 1147323"/>
                <a:gd name="connsiteX3" fmla="*/ 848381 w 1271229"/>
                <a:gd name="connsiteY3" fmla="*/ 470460 h 1147323"/>
                <a:gd name="connsiteX4" fmla="*/ 910880 w 1271229"/>
                <a:gd name="connsiteY4" fmla="*/ 102 h 1147323"/>
                <a:gd name="connsiteX5" fmla="*/ 957833 w 1271229"/>
                <a:gd name="connsiteY5" fmla="*/ 367094 h 1147323"/>
                <a:gd name="connsiteX6" fmla="*/ 1017599 w 1271229"/>
                <a:gd name="connsiteY6" fmla="*/ 409697 h 1147323"/>
                <a:gd name="connsiteX7" fmla="*/ 1066006 w 1271229"/>
                <a:gd name="connsiteY7" fmla="*/ 55066 h 1147323"/>
                <a:gd name="connsiteX8" fmla="*/ 1131607 w 1271229"/>
                <a:gd name="connsiteY8" fmla="*/ 496936 h 1147323"/>
                <a:gd name="connsiteX9" fmla="*/ 1205337 w 1271229"/>
                <a:gd name="connsiteY9" fmla="*/ 493244 h 1147323"/>
                <a:gd name="connsiteX10" fmla="*/ 1256546 w 1271229"/>
                <a:gd name="connsiteY10" fmla="*/ 256880 h 1147323"/>
                <a:gd name="connsiteX11" fmla="*/ 1243835 w 1271229"/>
                <a:gd name="connsiteY11" fmla="*/ 584836 h 1147323"/>
                <a:gd name="connsiteX12" fmla="*/ 1015532 w 1271229"/>
                <a:gd name="connsiteY12" fmla="*/ 892410 h 1147323"/>
                <a:gd name="connsiteX13" fmla="*/ 973408 w 1271229"/>
                <a:gd name="connsiteY13" fmla="*/ 866814 h 1147323"/>
                <a:gd name="connsiteX14" fmla="*/ 1118751 w 1271229"/>
                <a:gd name="connsiteY14" fmla="*/ 660373 h 1147323"/>
                <a:gd name="connsiteX15" fmla="*/ 811626 w 1271229"/>
                <a:gd name="connsiteY15" fmla="*/ 914750 h 1147323"/>
                <a:gd name="connsiteX16" fmla="*/ 927840 w 1271229"/>
                <a:gd name="connsiteY16" fmla="*/ 587537 h 1147323"/>
                <a:gd name="connsiteX17" fmla="*/ 582845 w 1271229"/>
                <a:gd name="connsiteY17" fmla="*/ 1116707 h 1147323"/>
                <a:gd name="connsiteX18" fmla="*/ 417124 w 1271229"/>
                <a:gd name="connsiteY18" fmla="*/ 1095567 h 1147323"/>
                <a:gd name="connsiteX19" fmla="*/ 346873 w 1271229"/>
                <a:gd name="connsiteY19" fmla="*/ 998377 h 1147323"/>
                <a:gd name="connsiteX20" fmla="*/ 14606 w 1271229"/>
                <a:gd name="connsiteY20" fmla="*/ 986002 h 1147323"/>
                <a:gd name="connsiteX21" fmla="*/ 81832 w 1271229"/>
                <a:gd name="connsiteY21" fmla="*/ 665708 h 1147323"/>
                <a:gd name="connsiteX0" fmla="*/ 81832 w 1271229"/>
                <a:gd name="connsiteY0" fmla="*/ 665708 h 1124702"/>
                <a:gd name="connsiteX1" fmla="*/ 287844 w 1271229"/>
                <a:gd name="connsiteY1" fmla="*/ 662705 h 1124702"/>
                <a:gd name="connsiteX2" fmla="*/ 562660 w 1271229"/>
                <a:gd name="connsiteY2" fmla="*/ 665710 h 1124702"/>
                <a:gd name="connsiteX3" fmla="*/ 848381 w 1271229"/>
                <a:gd name="connsiteY3" fmla="*/ 470460 h 1124702"/>
                <a:gd name="connsiteX4" fmla="*/ 910880 w 1271229"/>
                <a:gd name="connsiteY4" fmla="*/ 102 h 1124702"/>
                <a:gd name="connsiteX5" fmla="*/ 957833 w 1271229"/>
                <a:gd name="connsiteY5" fmla="*/ 367094 h 1124702"/>
                <a:gd name="connsiteX6" fmla="*/ 1017599 w 1271229"/>
                <a:gd name="connsiteY6" fmla="*/ 409697 h 1124702"/>
                <a:gd name="connsiteX7" fmla="*/ 1066006 w 1271229"/>
                <a:gd name="connsiteY7" fmla="*/ 55066 h 1124702"/>
                <a:gd name="connsiteX8" fmla="*/ 1131607 w 1271229"/>
                <a:gd name="connsiteY8" fmla="*/ 496936 h 1124702"/>
                <a:gd name="connsiteX9" fmla="*/ 1205337 w 1271229"/>
                <a:gd name="connsiteY9" fmla="*/ 493244 h 1124702"/>
                <a:gd name="connsiteX10" fmla="*/ 1256546 w 1271229"/>
                <a:gd name="connsiteY10" fmla="*/ 256880 h 1124702"/>
                <a:gd name="connsiteX11" fmla="*/ 1243835 w 1271229"/>
                <a:gd name="connsiteY11" fmla="*/ 584836 h 1124702"/>
                <a:gd name="connsiteX12" fmla="*/ 1015532 w 1271229"/>
                <a:gd name="connsiteY12" fmla="*/ 892410 h 1124702"/>
                <a:gd name="connsiteX13" fmla="*/ 973408 w 1271229"/>
                <a:gd name="connsiteY13" fmla="*/ 866814 h 1124702"/>
                <a:gd name="connsiteX14" fmla="*/ 1118751 w 1271229"/>
                <a:gd name="connsiteY14" fmla="*/ 660373 h 1124702"/>
                <a:gd name="connsiteX15" fmla="*/ 811626 w 1271229"/>
                <a:gd name="connsiteY15" fmla="*/ 914750 h 1124702"/>
                <a:gd name="connsiteX16" fmla="*/ 927840 w 1271229"/>
                <a:gd name="connsiteY16" fmla="*/ 587537 h 1124702"/>
                <a:gd name="connsiteX17" fmla="*/ 600315 w 1271229"/>
                <a:gd name="connsiteY17" fmla="*/ 904549 h 1124702"/>
                <a:gd name="connsiteX18" fmla="*/ 582845 w 1271229"/>
                <a:gd name="connsiteY18" fmla="*/ 1116707 h 1124702"/>
                <a:gd name="connsiteX19" fmla="*/ 417124 w 1271229"/>
                <a:gd name="connsiteY19" fmla="*/ 1095567 h 1124702"/>
                <a:gd name="connsiteX20" fmla="*/ 346873 w 1271229"/>
                <a:gd name="connsiteY20" fmla="*/ 998377 h 1124702"/>
                <a:gd name="connsiteX21" fmla="*/ 14606 w 1271229"/>
                <a:gd name="connsiteY21" fmla="*/ 986002 h 1124702"/>
                <a:gd name="connsiteX22" fmla="*/ 81832 w 1271229"/>
                <a:gd name="connsiteY22" fmla="*/ 665708 h 1124702"/>
                <a:gd name="connsiteX0" fmla="*/ 81832 w 1271229"/>
                <a:gd name="connsiteY0" fmla="*/ 665708 h 1111883"/>
                <a:gd name="connsiteX1" fmla="*/ 287844 w 1271229"/>
                <a:gd name="connsiteY1" fmla="*/ 662705 h 1111883"/>
                <a:gd name="connsiteX2" fmla="*/ 562660 w 1271229"/>
                <a:gd name="connsiteY2" fmla="*/ 665710 h 1111883"/>
                <a:gd name="connsiteX3" fmla="*/ 848381 w 1271229"/>
                <a:gd name="connsiteY3" fmla="*/ 470460 h 1111883"/>
                <a:gd name="connsiteX4" fmla="*/ 910880 w 1271229"/>
                <a:gd name="connsiteY4" fmla="*/ 102 h 1111883"/>
                <a:gd name="connsiteX5" fmla="*/ 957833 w 1271229"/>
                <a:gd name="connsiteY5" fmla="*/ 367094 h 1111883"/>
                <a:gd name="connsiteX6" fmla="*/ 1017599 w 1271229"/>
                <a:gd name="connsiteY6" fmla="*/ 409697 h 1111883"/>
                <a:gd name="connsiteX7" fmla="*/ 1066006 w 1271229"/>
                <a:gd name="connsiteY7" fmla="*/ 55066 h 1111883"/>
                <a:gd name="connsiteX8" fmla="*/ 1131607 w 1271229"/>
                <a:gd name="connsiteY8" fmla="*/ 496936 h 1111883"/>
                <a:gd name="connsiteX9" fmla="*/ 1205337 w 1271229"/>
                <a:gd name="connsiteY9" fmla="*/ 493244 h 1111883"/>
                <a:gd name="connsiteX10" fmla="*/ 1256546 w 1271229"/>
                <a:gd name="connsiteY10" fmla="*/ 256880 h 1111883"/>
                <a:gd name="connsiteX11" fmla="*/ 1243835 w 1271229"/>
                <a:gd name="connsiteY11" fmla="*/ 584836 h 1111883"/>
                <a:gd name="connsiteX12" fmla="*/ 1015532 w 1271229"/>
                <a:gd name="connsiteY12" fmla="*/ 892410 h 1111883"/>
                <a:gd name="connsiteX13" fmla="*/ 973408 w 1271229"/>
                <a:gd name="connsiteY13" fmla="*/ 866814 h 1111883"/>
                <a:gd name="connsiteX14" fmla="*/ 1118751 w 1271229"/>
                <a:gd name="connsiteY14" fmla="*/ 660373 h 1111883"/>
                <a:gd name="connsiteX15" fmla="*/ 811626 w 1271229"/>
                <a:gd name="connsiteY15" fmla="*/ 914750 h 1111883"/>
                <a:gd name="connsiteX16" fmla="*/ 927840 w 1271229"/>
                <a:gd name="connsiteY16" fmla="*/ 587537 h 1111883"/>
                <a:gd name="connsiteX17" fmla="*/ 600315 w 1271229"/>
                <a:gd name="connsiteY17" fmla="*/ 904549 h 1111883"/>
                <a:gd name="connsiteX18" fmla="*/ 639293 w 1271229"/>
                <a:gd name="connsiteY18" fmla="*/ 1101756 h 1111883"/>
                <a:gd name="connsiteX19" fmla="*/ 417124 w 1271229"/>
                <a:gd name="connsiteY19" fmla="*/ 1095567 h 1111883"/>
                <a:gd name="connsiteX20" fmla="*/ 346873 w 1271229"/>
                <a:gd name="connsiteY20" fmla="*/ 998377 h 1111883"/>
                <a:gd name="connsiteX21" fmla="*/ 14606 w 1271229"/>
                <a:gd name="connsiteY21" fmla="*/ 986002 h 1111883"/>
                <a:gd name="connsiteX22" fmla="*/ 81832 w 1271229"/>
                <a:gd name="connsiteY22" fmla="*/ 665708 h 1111883"/>
                <a:gd name="connsiteX0" fmla="*/ 81832 w 1271229"/>
                <a:gd name="connsiteY0" fmla="*/ 665708 h 1111883"/>
                <a:gd name="connsiteX1" fmla="*/ 287844 w 1271229"/>
                <a:gd name="connsiteY1" fmla="*/ 662705 h 1111883"/>
                <a:gd name="connsiteX2" fmla="*/ 562660 w 1271229"/>
                <a:gd name="connsiteY2" fmla="*/ 665710 h 1111883"/>
                <a:gd name="connsiteX3" fmla="*/ 848381 w 1271229"/>
                <a:gd name="connsiteY3" fmla="*/ 470460 h 1111883"/>
                <a:gd name="connsiteX4" fmla="*/ 910880 w 1271229"/>
                <a:gd name="connsiteY4" fmla="*/ 102 h 1111883"/>
                <a:gd name="connsiteX5" fmla="*/ 957833 w 1271229"/>
                <a:gd name="connsiteY5" fmla="*/ 367094 h 1111883"/>
                <a:gd name="connsiteX6" fmla="*/ 1017599 w 1271229"/>
                <a:gd name="connsiteY6" fmla="*/ 409697 h 1111883"/>
                <a:gd name="connsiteX7" fmla="*/ 1066006 w 1271229"/>
                <a:gd name="connsiteY7" fmla="*/ 55066 h 1111883"/>
                <a:gd name="connsiteX8" fmla="*/ 1131607 w 1271229"/>
                <a:gd name="connsiteY8" fmla="*/ 496936 h 1111883"/>
                <a:gd name="connsiteX9" fmla="*/ 1205337 w 1271229"/>
                <a:gd name="connsiteY9" fmla="*/ 493244 h 1111883"/>
                <a:gd name="connsiteX10" fmla="*/ 1256546 w 1271229"/>
                <a:gd name="connsiteY10" fmla="*/ 256880 h 1111883"/>
                <a:gd name="connsiteX11" fmla="*/ 1243835 w 1271229"/>
                <a:gd name="connsiteY11" fmla="*/ 584836 h 1111883"/>
                <a:gd name="connsiteX12" fmla="*/ 1015532 w 1271229"/>
                <a:gd name="connsiteY12" fmla="*/ 892410 h 1111883"/>
                <a:gd name="connsiteX13" fmla="*/ 973408 w 1271229"/>
                <a:gd name="connsiteY13" fmla="*/ 866814 h 1111883"/>
                <a:gd name="connsiteX14" fmla="*/ 1118751 w 1271229"/>
                <a:gd name="connsiteY14" fmla="*/ 660373 h 1111883"/>
                <a:gd name="connsiteX15" fmla="*/ 811626 w 1271229"/>
                <a:gd name="connsiteY15" fmla="*/ 914750 h 1111883"/>
                <a:gd name="connsiteX16" fmla="*/ 927840 w 1271229"/>
                <a:gd name="connsiteY16" fmla="*/ 587537 h 1111883"/>
                <a:gd name="connsiteX17" fmla="*/ 600315 w 1271229"/>
                <a:gd name="connsiteY17" fmla="*/ 904549 h 1111883"/>
                <a:gd name="connsiteX18" fmla="*/ 729993 w 1271229"/>
                <a:gd name="connsiteY18" fmla="*/ 974255 h 1111883"/>
                <a:gd name="connsiteX19" fmla="*/ 639293 w 1271229"/>
                <a:gd name="connsiteY19" fmla="*/ 1101756 h 1111883"/>
                <a:gd name="connsiteX20" fmla="*/ 417124 w 1271229"/>
                <a:gd name="connsiteY20" fmla="*/ 1095567 h 1111883"/>
                <a:gd name="connsiteX21" fmla="*/ 346873 w 1271229"/>
                <a:gd name="connsiteY21" fmla="*/ 998377 h 1111883"/>
                <a:gd name="connsiteX22" fmla="*/ 14606 w 1271229"/>
                <a:gd name="connsiteY22" fmla="*/ 986002 h 1111883"/>
                <a:gd name="connsiteX23" fmla="*/ 81832 w 1271229"/>
                <a:gd name="connsiteY23" fmla="*/ 665708 h 1111883"/>
                <a:gd name="connsiteX0" fmla="*/ 81832 w 1271229"/>
                <a:gd name="connsiteY0" fmla="*/ 665708 h 1200080"/>
                <a:gd name="connsiteX1" fmla="*/ 287844 w 1271229"/>
                <a:gd name="connsiteY1" fmla="*/ 662705 h 1200080"/>
                <a:gd name="connsiteX2" fmla="*/ 562660 w 1271229"/>
                <a:gd name="connsiteY2" fmla="*/ 665710 h 1200080"/>
                <a:gd name="connsiteX3" fmla="*/ 848381 w 1271229"/>
                <a:gd name="connsiteY3" fmla="*/ 470460 h 1200080"/>
                <a:gd name="connsiteX4" fmla="*/ 910880 w 1271229"/>
                <a:gd name="connsiteY4" fmla="*/ 102 h 1200080"/>
                <a:gd name="connsiteX5" fmla="*/ 957833 w 1271229"/>
                <a:gd name="connsiteY5" fmla="*/ 367094 h 1200080"/>
                <a:gd name="connsiteX6" fmla="*/ 1017599 w 1271229"/>
                <a:gd name="connsiteY6" fmla="*/ 409697 h 1200080"/>
                <a:gd name="connsiteX7" fmla="*/ 1066006 w 1271229"/>
                <a:gd name="connsiteY7" fmla="*/ 55066 h 1200080"/>
                <a:gd name="connsiteX8" fmla="*/ 1131607 w 1271229"/>
                <a:gd name="connsiteY8" fmla="*/ 496936 h 1200080"/>
                <a:gd name="connsiteX9" fmla="*/ 1205337 w 1271229"/>
                <a:gd name="connsiteY9" fmla="*/ 493244 h 1200080"/>
                <a:gd name="connsiteX10" fmla="*/ 1256546 w 1271229"/>
                <a:gd name="connsiteY10" fmla="*/ 256880 h 1200080"/>
                <a:gd name="connsiteX11" fmla="*/ 1243835 w 1271229"/>
                <a:gd name="connsiteY11" fmla="*/ 584836 h 1200080"/>
                <a:gd name="connsiteX12" fmla="*/ 1015532 w 1271229"/>
                <a:gd name="connsiteY12" fmla="*/ 892410 h 1200080"/>
                <a:gd name="connsiteX13" fmla="*/ 973408 w 1271229"/>
                <a:gd name="connsiteY13" fmla="*/ 866814 h 1200080"/>
                <a:gd name="connsiteX14" fmla="*/ 1118751 w 1271229"/>
                <a:gd name="connsiteY14" fmla="*/ 660373 h 1200080"/>
                <a:gd name="connsiteX15" fmla="*/ 811626 w 1271229"/>
                <a:gd name="connsiteY15" fmla="*/ 914750 h 1200080"/>
                <a:gd name="connsiteX16" fmla="*/ 927840 w 1271229"/>
                <a:gd name="connsiteY16" fmla="*/ 587537 h 1200080"/>
                <a:gd name="connsiteX17" fmla="*/ 600315 w 1271229"/>
                <a:gd name="connsiteY17" fmla="*/ 904549 h 1200080"/>
                <a:gd name="connsiteX18" fmla="*/ 729993 w 1271229"/>
                <a:gd name="connsiteY18" fmla="*/ 974255 h 1200080"/>
                <a:gd name="connsiteX19" fmla="*/ 724366 w 1271229"/>
                <a:gd name="connsiteY19" fmla="*/ 1199673 h 1200080"/>
                <a:gd name="connsiteX20" fmla="*/ 417124 w 1271229"/>
                <a:gd name="connsiteY20" fmla="*/ 1095567 h 1200080"/>
                <a:gd name="connsiteX21" fmla="*/ 346873 w 1271229"/>
                <a:gd name="connsiteY21" fmla="*/ 998377 h 1200080"/>
                <a:gd name="connsiteX22" fmla="*/ 14606 w 1271229"/>
                <a:gd name="connsiteY22" fmla="*/ 986002 h 1200080"/>
                <a:gd name="connsiteX23" fmla="*/ 81832 w 1271229"/>
                <a:gd name="connsiteY23" fmla="*/ 665708 h 1200080"/>
                <a:gd name="connsiteX0" fmla="*/ 81832 w 1271229"/>
                <a:gd name="connsiteY0" fmla="*/ 665708 h 1199699"/>
                <a:gd name="connsiteX1" fmla="*/ 287844 w 1271229"/>
                <a:gd name="connsiteY1" fmla="*/ 662705 h 1199699"/>
                <a:gd name="connsiteX2" fmla="*/ 562660 w 1271229"/>
                <a:gd name="connsiteY2" fmla="*/ 665710 h 1199699"/>
                <a:gd name="connsiteX3" fmla="*/ 848381 w 1271229"/>
                <a:gd name="connsiteY3" fmla="*/ 470460 h 1199699"/>
                <a:gd name="connsiteX4" fmla="*/ 910880 w 1271229"/>
                <a:gd name="connsiteY4" fmla="*/ 102 h 1199699"/>
                <a:gd name="connsiteX5" fmla="*/ 957833 w 1271229"/>
                <a:gd name="connsiteY5" fmla="*/ 367094 h 1199699"/>
                <a:gd name="connsiteX6" fmla="*/ 1017599 w 1271229"/>
                <a:gd name="connsiteY6" fmla="*/ 409697 h 1199699"/>
                <a:gd name="connsiteX7" fmla="*/ 1066006 w 1271229"/>
                <a:gd name="connsiteY7" fmla="*/ 55066 h 1199699"/>
                <a:gd name="connsiteX8" fmla="*/ 1131607 w 1271229"/>
                <a:gd name="connsiteY8" fmla="*/ 496936 h 1199699"/>
                <a:gd name="connsiteX9" fmla="*/ 1205337 w 1271229"/>
                <a:gd name="connsiteY9" fmla="*/ 493244 h 1199699"/>
                <a:gd name="connsiteX10" fmla="*/ 1256546 w 1271229"/>
                <a:gd name="connsiteY10" fmla="*/ 256880 h 1199699"/>
                <a:gd name="connsiteX11" fmla="*/ 1243835 w 1271229"/>
                <a:gd name="connsiteY11" fmla="*/ 584836 h 1199699"/>
                <a:gd name="connsiteX12" fmla="*/ 1015532 w 1271229"/>
                <a:gd name="connsiteY12" fmla="*/ 892410 h 1199699"/>
                <a:gd name="connsiteX13" fmla="*/ 973408 w 1271229"/>
                <a:gd name="connsiteY13" fmla="*/ 866814 h 1199699"/>
                <a:gd name="connsiteX14" fmla="*/ 1118751 w 1271229"/>
                <a:gd name="connsiteY14" fmla="*/ 660373 h 1199699"/>
                <a:gd name="connsiteX15" fmla="*/ 811626 w 1271229"/>
                <a:gd name="connsiteY15" fmla="*/ 914750 h 1199699"/>
                <a:gd name="connsiteX16" fmla="*/ 927840 w 1271229"/>
                <a:gd name="connsiteY16" fmla="*/ 587537 h 1199699"/>
                <a:gd name="connsiteX17" fmla="*/ 600315 w 1271229"/>
                <a:gd name="connsiteY17" fmla="*/ 904549 h 1199699"/>
                <a:gd name="connsiteX18" fmla="*/ 729993 w 1271229"/>
                <a:gd name="connsiteY18" fmla="*/ 974255 h 1199699"/>
                <a:gd name="connsiteX19" fmla="*/ 616711 w 1271229"/>
                <a:gd name="connsiteY19" fmla="*/ 1059249 h 1199699"/>
                <a:gd name="connsiteX20" fmla="*/ 724366 w 1271229"/>
                <a:gd name="connsiteY20" fmla="*/ 1199673 h 1199699"/>
                <a:gd name="connsiteX21" fmla="*/ 417124 w 1271229"/>
                <a:gd name="connsiteY21" fmla="*/ 1095567 h 1199699"/>
                <a:gd name="connsiteX22" fmla="*/ 346873 w 1271229"/>
                <a:gd name="connsiteY22" fmla="*/ 998377 h 1199699"/>
                <a:gd name="connsiteX23" fmla="*/ 14606 w 1271229"/>
                <a:gd name="connsiteY23" fmla="*/ 986002 h 1199699"/>
                <a:gd name="connsiteX24" fmla="*/ 81832 w 1271229"/>
                <a:gd name="connsiteY24" fmla="*/ 665708 h 1199699"/>
                <a:gd name="connsiteX0" fmla="*/ 81832 w 1271229"/>
                <a:gd name="connsiteY0" fmla="*/ 665708 h 1199699"/>
                <a:gd name="connsiteX1" fmla="*/ 287844 w 1271229"/>
                <a:gd name="connsiteY1" fmla="*/ 662705 h 1199699"/>
                <a:gd name="connsiteX2" fmla="*/ 562660 w 1271229"/>
                <a:gd name="connsiteY2" fmla="*/ 665710 h 1199699"/>
                <a:gd name="connsiteX3" fmla="*/ 848381 w 1271229"/>
                <a:gd name="connsiteY3" fmla="*/ 470460 h 1199699"/>
                <a:gd name="connsiteX4" fmla="*/ 910880 w 1271229"/>
                <a:gd name="connsiteY4" fmla="*/ 102 h 1199699"/>
                <a:gd name="connsiteX5" fmla="*/ 957833 w 1271229"/>
                <a:gd name="connsiteY5" fmla="*/ 367094 h 1199699"/>
                <a:gd name="connsiteX6" fmla="*/ 1017599 w 1271229"/>
                <a:gd name="connsiteY6" fmla="*/ 409697 h 1199699"/>
                <a:gd name="connsiteX7" fmla="*/ 1066006 w 1271229"/>
                <a:gd name="connsiteY7" fmla="*/ 55066 h 1199699"/>
                <a:gd name="connsiteX8" fmla="*/ 1131607 w 1271229"/>
                <a:gd name="connsiteY8" fmla="*/ 496936 h 1199699"/>
                <a:gd name="connsiteX9" fmla="*/ 1205337 w 1271229"/>
                <a:gd name="connsiteY9" fmla="*/ 493244 h 1199699"/>
                <a:gd name="connsiteX10" fmla="*/ 1256546 w 1271229"/>
                <a:gd name="connsiteY10" fmla="*/ 256880 h 1199699"/>
                <a:gd name="connsiteX11" fmla="*/ 1243835 w 1271229"/>
                <a:gd name="connsiteY11" fmla="*/ 584836 h 1199699"/>
                <a:gd name="connsiteX12" fmla="*/ 1015532 w 1271229"/>
                <a:gd name="connsiteY12" fmla="*/ 892410 h 1199699"/>
                <a:gd name="connsiteX13" fmla="*/ 973408 w 1271229"/>
                <a:gd name="connsiteY13" fmla="*/ 866814 h 1199699"/>
                <a:gd name="connsiteX14" fmla="*/ 1118751 w 1271229"/>
                <a:gd name="connsiteY14" fmla="*/ 660373 h 1199699"/>
                <a:gd name="connsiteX15" fmla="*/ 811626 w 1271229"/>
                <a:gd name="connsiteY15" fmla="*/ 914750 h 1199699"/>
                <a:gd name="connsiteX16" fmla="*/ 927840 w 1271229"/>
                <a:gd name="connsiteY16" fmla="*/ 587537 h 1199699"/>
                <a:gd name="connsiteX17" fmla="*/ 600315 w 1271229"/>
                <a:gd name="connsiteY17" fmla="*/ 904549 h 1199699"/>
                <a:gd name="connsiteX18" fmla="*/ 715189 w 1271229"/>
                <a:gd name="connsiteY18" fmla="*/ 909187 h 1199699"/>
                <a:gd name="connsiteX19" fmla="*/ 616711 w 1271229"/>
                <a:gd name="connsiteY19" fmla="*/ 1059249 h 1199699"/>
                <a:gd name="connsiteX20" fmla="*/ 724366 w 1271229"/>
                <a:gd name="connsiteY20" fmla="*/ 1199673 h 1199699"/>
                <a:gd name="connsiteX21" fmla="*/ 417124 w 1271229"/>
                <a:gd name="connsiteY21" fmla="*/ 1095567 h 1199699"/>
                <a:gd name="connsiteX22" fmla="*/ 346873 w 1271229"/>
                <a:gd name="connsiteY22" fmla="*/ 998377 h 1199699"/>
                <a:gd name="connsiteX23" fmla="*/ 14606 w 1271229"/>
                <a:gd name="connsiteY23" fmla="*/ 986002 h 1199699"/>
                <a:gd name="connsiteX24" fmla="*/ 81832 w 1271229"/>
                <a:gd name="connsiteY24" fmla="*/ 665708 h 1199699"/>
                <a:gd name="connsiteX0" fmla="*/ 81832 w 1271229"/>
                <a:gd name="connsiteY0" fmla="*/ 665708 h 1199699"/>
                <a:gd name="connsiteX1" fmla="*/ 287844 w 1271229"/>
                <a:gd name="connsiteY1" fmla="*/ 662705 h 1199699"/>
                <a:gd name="connsiteX2" fmla="*/ 562660 w 1271229"/>
                <a:gd name="connsiteY2" fmla="*/ 665710 h 1199699"/>
                <a:gd name="connsiteX3" fmla="*/ 848381 w 1271229"/>
                <a:gd name="connsiteY3" fmla="*/ 470460 h 1199699"/>
                <a:gd name="connsiteX4" fmla="*/ 910880 w 1271229"/>
                <a:gd name="connsiteY4" fmla="*/ 102 h 1199699"/>
                <a:gd name="connsiteX5" fmla="*/ 957833 w 1271229"/>
                <a:gd name="connsiteY5" fmla="*/ 367094 h 1199699"/>
                <a:gd name="connsiteX6" fmla="*/ 1017599 w 1271229"/>
                <a:gd name="connsiteY6" fmla="*/ 409697 h 1199699"/>
                <a:gd name="connsiteX7" fmla="*/ 1066006 w 1271229"/>
                <a:gd name="connsiteY7" fmla="*/ 55066 h 1199699"/>
                <a:gd name="connsiteX8" fmla="*/ 1131607 w 1271229"/>
                <a:gd name="connsiteY8" fmla="*/ 496936 h 1199699"/>
                <a:gd name="connsiteX9" fmla="*/ 1205337 w 1271229"/>
                <a:gd name="connsiteY9" fmla="*/ 493244 h 1199699"/>
                <a:gd name="connsiteX10" fmla="*/ 1256546 w 1271229"/>
                <a:gd name="connsiteY10" fmla="*/ 256880 h 1199699"/>
                <a:gd name="connsiteX11" fmla="*/ 1243835 w 1271229"/>
                <a:gd name="connsiteY11" fmla="*/ 584836 h 1199699"/>
                <a:gd name="connsiteX12" fmla="*/ 1015532 w 1271229"/>
                <a:gd name="connsiteY12" fmla="*/ 892410 h 1199699"/>
                <a:gd name="connsiteX13" fmla="*/ 973408 w 1271229"/>
                <a:gd name="connsiteY13" fmla="*/ 866814 h 1199699"/>
                <a:gd name="connsiteX14" fmla="*/ 1118751 w 1271229"/>
                <a:gd name="connsiteY14" fmla="*/ 660373 h 1199699"/>
                <a:gd name="connsiteX15" fmla="*/ 811626 w 1271229"/>
                <a:gd name="connsiteY15" fmla="*/ 914750 h 1199699"/>
                <a:gd name="connsiteX16" fmla="*/ 927840 w 1271229"/>
                <a:gd name="connsiteY16" fmla="*/ 587537 h 1199699"/>
                <a:gd name="connsiteX17" fmla="*/ 516060 w 1271229"/>
                <a:gd name="connsiteY17" fmla="*/ 853351 h 1199699"/>
                <a:gd name="connsiteX18" fmla="*/ 715189 w 1271229"/>
                <a:gd name="connsiteY18" fmla="*/ 909187 h 1199699"/>
                <a:gd name="connsiteX19" fmla="*/ 616711 w 1271229"/>
                <a:gd name="connsiteY19" fmla="*/ 1059249 h 1199699"/>
                <a:gd name="connsiteX20" fmla="*/ 724366 w 1271229"/>
                <a:gd name="connsiteY20" fmla="*/ 1199673 h 1199699"/>
                <a:gd name="connsiteX21" fmla="*/ 417124 w 1271229"/>
                <a:gd name="connsiteY21" fmla="*/ 1095567 h 1199699"/>
                <a:gd name="connsiteX22" fmla="*/ 346873 w 1271229"/>
                <a:gd name="connsiteY22" fmla="*/ 998377 h 1199699"/>
                <a:gd name="connsiteX23" fmla="*/ 14606 w 1271229"/>
                <a:gd name="connsiteY23" fmla="*/ 986002 h 1199699"/>
                <a:gd name="connsiteX24" fmla="*/ 81832 w 1271229"/>
                <a:gd name="connsiteY24" fmla="*/ 665708 h 1199699"/>
                <a:gd name="connsiteX0" fmla="*/ 81832 w 1271229"/>
                <a:gd name="connsiteY0" fmla="*/ 665708 h 1199699"/>
                <a:gd name="connsiteX1" fmla="*/ 287844 w 1271229"/>
                <a:gd name="connsiteY1" fmla="*/ 662705 h 1199699"/>
                <a:gd name="connsiteX2" fmla="*/ 562660 w 1271229"/>
                <a:gd name="connsiteY2" fmla="*/ 665710 h 1199699"/>
                <a:gd name="connsiteX3" fmla="*/ 848381 w 1271229"/>
                <a:gd name="connsiteY3" fmla="*/ 470460 h 1199699"/>
                <a:gd name="connsiteX4" fmla="*/ 910880 w 1271229"/>
                <a:gd name="connsiteY4" fmla="*/ 102 h 1199699"/>
                <a:gd name="connsiteX5" fmla="*/ 957833 w 1271229"/>
                <a:gd name="connsiteY5" fmla="*/ 367094 h 1199699"/>
                <a:gd name="connsiteX6" fmla="*/ 1017599 w 1271229"/>
                <a:gd name="connsiteY6" fmla="*/ 409697 h 1199699"/>
                <a:gd name="connsiteX7" fmla="*/ 1066006 w 1271229"/>
                <a:gd name="connsiteY7" fmla="*/ 55066 h 1199699"/>
                <a:gd name="connsiteX8" fmla="*/ 1131607 w 1271229"/>
                <a:gd name="connsiteY8" fmla="*/ 496936 h 1199699"/>
                <a:gd name="connsiteX9" fmla="*/ 1205337 w 1271229"/>
                <a:gd name="connsiteY9" fmla="*/ 493244 h 1199699"/>
                <a:gd name="connsiteX10" fmla="*/ 1256546 w 1271229"/>
                <a:gd name="connsiteY10" fmla="*/ 256880 h 1199699"/>
                <a:gd name="connsiteX11" fmla="*/ 1243835 w 1271229"/>
                <a:gd name="connsiteY11" fmla="*/ 584836 h 1199699"/>
                <a:gd name="connsiteX12" fmla="*/ 1015532 w 1271229"/>
                <a:gd name="connsiteY12" fmla="*/ 892410 h 1199699"/>
                <a:gd name="connsiteX13" fmla="*/ 973408 w 1271229"/>
                <a:gd name="connsiteY13" fmla="*/ 866814 h 1199699"/>
                <a:gd name="connsiteX14" fmla="*/ 1118751 w 1271229"/>
                <a:gd name="connsiteY14" fmla="*/ 660373 h 1199699"/>
                <a:gd name="connsiteX15" fmla="*/ 811626 w 1271229"/>
                <a:gd name="connsiteY15" fmla="*/ 914750 h 1199699"/>
                <a:gd name="connsiteX16" fmla="*/ 927840 w 1271229"/>
                <a:gd name="connsiteY16" fmla="*/ 587537 h 1199699"/>
                <a:gd name="connsiteX17" fmla="*/ 516060 w 1271229"/>
                <a:gd name="connsiteY17" fmla="*/ 853351 h 1199699"/>
                <a:gd name="connsiteX18" fmla="*/ 546778 w 1271229"/>
                <a:gd name="connsiteY18" fmla="*/ 967502 h 1199699"/>
                <a:gd name="connsiteX19" fmla="*/ 715189 w 1271229"/>
                <a:gd name="connsiteY19" fmla="*/ 909187 h 1199699"/>
                <a:gd name="connsiteX20" fmla="*/ 616711 w 1271229"/>
                <a:gd name="connsiteY20" fmla="*/ 1059249 h 1199699"/>
                <a:gd name="connsiteX21" fmla="*/ 724366 w 1271229"/>
                <a:gd name="connsiteY21" fmla="*/ 1199673 h 1199699"/>
                <a:gd name="connsiteX22" fmla="*/ 417124 w 1271229"/>
                <a:gd name="connsiteY22" fmla="*/ 1095567 h 1199699"/>
                <a:gd name="connsiteX23" fmla="*/ 346873 w 1271229"/>
                <a:gd name="connsiteY23" fmla="*/ 998377 h 1199699"/>
                <a:gd name="connsiteX24" fmla="*/ 14606 w 1271229"/>
                <a:gd name="connsiteY24" fmla="*/ 986002 h 1199699"/>
                <a:gd name="connsiteX25" fmla="*/ 81832 w 1271229"/>
                <a:gd name="connsiteY25" fmla="*/ 665708 h 1199699"/>
                <a:gd name="connsiteX0" fmla="*/ 81832 w 1271229"/>
                <a:gd name="connsiteY0" fmla="*/ 665708 h 1199699"/>
                <a:gd name="connsiteX1" fmla="*/ 287844 w 1271229"/>
                <a:gd name="connsiteY1" fmla="*/ 662705 h 1199699"/>
                <a:gd name="connsiteX2" fmla="*/ 562660 w 1271229"/>
                <a:gd name="connsiteY2" fmla="*/ 665710 h 1199699"/>
                <a:gd name="connsiteX3" fmla="*/ 848381 w 1271229"/>
                <a:gd name="connsiteY3" fmla="*/ 470460 h 1199699"/>
                <a:gd name="connsiteX4" fmla="*/ 910880 w 1271229"/>
                <a:gd name="connsiteY4" fmla="*/ 102 h 1199699"/>
                <a:gd name="connsiteX5" fmla="*/ 957833 w 1271229"/>
                <a:gd name="connsiteY5" fmla="*/ 367094 h 1199699"/>
                <a:gd name="connsiteX6" fmla="*/ 1017599 w 1271229"/>
                <a:gd name="connsiteY6" fmla="*/ 409697 h 1199699"/>
                <a:gd name="connsiteX7" fmla="*/ 1066006 w 1271229"/>
                <a:gd name="connsiteY7" fmla="*/ 55066 h 1199699"/>
                <a:gd name="connsiteX8" fmla="*/ 1131607 w 1271229"/>
                <a:gd name="connsiteY8" fmla="*/ 496936 h 1199699"/>
                <a:gd name="connsiteX9" fmla="*/ 1205337 w 1271229"/>
                <a:gd name="connsiteY9" fmla="*/ 493244 h 1199699"/>
                <a:gd name="connsiteX10" fmla="*/ 1256546 w 1271229"/>
                <a:gd name="connsiteY10" fmla="*/ 256880 h 1199699"/>
                <a:gd name="connsiteX11" fmla="*/ 1243835 w 1271229"/>
                <a:gd name="connsiteY11" fmla="*/ 584836 h 1199699"/>
                <a:gd name="connsiteX12" fmla="*/ 1015532 w 1271229"/>
                <a:gd name="connsiteY12" fmla="*/ 892410 h 1199699"/>
                <a:gd name="connsiteX13" fmla="*/ 973408 w 1271229"/>
                <a:gd name="connsiteY13" fmla="*/ 866814 h 1199699"/>
                <a:gd name="connsiteX14" fmla="*/ 1118751 w 1271229"/>
                <a:gd name="connsiteY14" fmla="*/ 660373 h 1199699"/>
                <a:gd name="connsiteX15" fmla="*/ 811626 w 1271229"/>
                <a:gd name="connsiteY15" fmla="*/ 914750 h 1199699"/>
                <a:gd name="connsiteX16" fmla="*/ 927840 w 1271229"/>
                <a:gd name="connsiteY16" fmla="*/ 587537 h 1199699"/>
                <a:gd name="connsiteX17" fmla="*/ 516060 w 1271229"/>
                <a:gd name="connsiteY17" fmla="*/ 853351 h 1199699"/>
                <a:gd name="connsiteX18" fmla="*/ 546778 w 1271229"/>
                <a:gd name="connsiteY18" fmla="*/ 967502 h 1199699"/>
                <a:gd name="connsiteX19" fmla="*/ 715189 w 1271229"/>
                <a:gd name="connsiteY19" fmla="*/ 909187 h 1199699"/>
                <a:gd name="connsiteX20" fmla="*/ 616711 w 1271229"/>
                <a:gd name="connsiteY20" fmla="*/ 1059249 h 1199699"/>
                <a:gd name="connsiteX21" fmla="*/ 724366 w 1271229"/>
                <a:gd name="connsiteY21" fmla="*/ 1199673 h 1199699"/>
                <a:gd name="connsiteX22" fmla="*/ 417124 w 1271229"/>
                <a:gd name="connsiteY22" fmla="*/ 1095567 h 1199699"/>
                <a:gd name="connsiteX23" fmla="*/ 346873 w 1271229"/>
                <a:gd name="connsiteY23" fmla="*/ 998377 h 1199699"/>
                <a:gd name="connsiteX24" fmla="*/ 14606 w 1271229"/>
                <a:gd name="connsiteY24" fmla="*/ 986002 h 1199699"/>
                <a:gd name="connsiteX25" fmla="*/ 81832 w 1271229"/>
                <a:gd name="connsiteY25" fmla="*/ 665708 h 1199699"/>
                <a:gd name="connsiteX0" fmla="*/ 81832 w 1271229"/>
                <a:gd name="connsiteY0" fmla="*/ 665708 h 1199916"/>
                <a:gd name="connsiteX1" fmla="*/ 287844 w 1271229"/>
                <a:gd name="connsiteY1" fmla="*/ 662705 h 1199916"/>
                <a:gd name="connsiteX2" fmla="*/ 562660 w 1271229"/>
                <a:gd name="connsiteY2" fmla="*/ 665710 h 1199916"/>
                <a:gd name="connsiteX3" fmla="*/ 848381 w 1271229"/>
                <a:gd name="connsiteY3" fmla="*/ 470460 h 1199916"/>
                <a:gd name="connsiteX4" fmla="*/ 910880 w 1271229"/>
                <a:gd name="connsiteY4" fmla="*/ 102 h 1199916"/>
                <a:gd name="connsiteX5" fmla="*/ 957833 w 1271229"/>
                <a:gd name="connsiteY5" fmla="*/ 367094 h 1199916"/>
                <a:gd name="connsiteX6" fmla="*/ 1017599 w 1271229"/>
                <a:gd name="connsiteY6" fmla="*/ 409697 h 1199916"/>
                <a:gd name="connsiteX7" fmla="*/ 1066006 w 1271229"/>
                <a:gd name="connsiteY7" fmla="*/ 55066 h 1199916"/>
                <a:gd name="connsiteX8" fmla="*/ 1131607 w 1271229"/>
                <a:gd name="connsiteY8" fmla="*/ 496936 h 1199916"/>
                <a:gd name="connsiteX9" fmla="*/ 1205337 w 1271229"/>
                <a:gd name="connsiteY9" fmla="*/ 493244 h 1199916"/>
                <a:gd name="connsiteX10" fmla="*/ 1256546 w 1271229"/>
                <a:gd name="connsiteY10" fmla="*/ 256880 h 1199916"/>
                <a:gd name="connsiteX11" fmla="*/ 1243835 w 1271229"/>
                <a:gd name="connsiteY11" fmla="*/ 584836 h 1199916"/>
                <a:gd name="connsiteX12" fmla="*/ 1015532 w 1271229"/>
                <a:gd name="connsiteY12" fmla="*/ 892410 h 1199916"/>
                <a:gd name="connsiteX13" fmla="*/ 973408 w 1271229"/>
                <a:gd name="connsiteY13" fmla="*/ 866814 h 1199916"/>
                <a:gd name="connsiteX14" fmla="*/ 1118751 w 1271229"/>
                <a:gd name="connsiteY14" fmla="*/ 660373 h 1199916"/>
                <a:gd name="connsiteX15" fmla="*/ 811626 w 1271229"/>
                <a:gd name="connsiteY15" fmla="*/ 914750 h 1199916"/>
                <a:gd name="connsiteX16" fmla="*/ 927840 w 1271229"/>
                <a:gd name="connsiteY16" fmla="*/ 587537 h 1199916"/>
                <a:gd name="connsiteX17" fmla="*/ 516060 w 1271229"/>
                <a:gd name="connsiteY17" fmla="*/ 853351 h 1199916"/>
                <a:gd name="connsiteX18" fmla="*/ 546778 w 1271229"/>
                <a:gd name="connsiteY18" fmla="*/ 967502 h 1199916"/>
                <a:gd name="connsiteX19" fmla="*/ 715189 w 1271229"/>
                <a:gd name="connsiteY19" fmla="*/ 909187 h 1199916"/>
                <a:gd name="connsiteX20" fmla="*/ 616711 w 1271229"/>
                <a:gd name="connsiteY20" fmla="*/ 1059249 h 1199916"/>
                <a:gd name="connsiteX21" fmla="*/ 870483 w 1271229"/>
                <a:gd name="connsiteY21" fmla="*/ 1036149 h 1199916"/>
                <a:gd name="connsiteX22" fmla="*/ 724366 w 1271229"/>
                <a:gd name="connsiteY22" fmla="*/ 1199673 h 1199916"/>
                <a:gd name="connsiteX23" fmla="*/ 417124 w 1271229"/>
                <a:gd name="connsiteY23" fmla="*/ 1095567 h 1199916"/>
                <a:gd name="connsiteX24" fmla="*/ 346873 w 1271229"/>
                <a:gd name="connsiteY24" fmla="*/ 998377 h 1199916"/>
                <a:gd name="connsiteX25" fmla="*/ 14606 w 1271229"/>
                <a:gd name="connsiteY25" fmla="*/ 986002 h 1199916"/>
                <a:gd name="connsiteX26" fmla="*/ 81832 w 1271229"/>
                <a:gd name="connsiteY26" fmla="*/ 665708 h 1199916"/>
                <a:gd name="connsiteX0" fmla="*/ 81832 w 1271229"/>
                <a:gd name="connsiteY0" fmla="*/ 665708 h 1199916"/>
                <a:gd name="connsiteX1" fmla="*/ 287844 w 1271229"/>
                <a:gd name="connsiteY1" fmla="*/ 662705 h 1199916"/>
                <a:gd name="connsiteX2" fmla="*/ 562660 w 1271229"/>
                <a:gd name="connsiteY2" fmla="*/ 665710 h 1199916"/>
                <a:gd name="connsiteX3" fmla="*/ 848381 w 1271229"/>
                <a:gd name="connsiteY3" fmla="*/ 470460 h 1199916"/>
                <a:gd name="connsiteX4" fmla="*/ 910880 w 1271229"/>
                <a:gd name="connsiteY4" fmla="*/ 102 h 1199916"/>
                <a:gd name="connsiteX5" fmla="*/ 957833 w 1271229"/>
                <a:gd name="connsiteY5" fmla="*/ 367094 h 1199916"/>
                <a:gd name="connsiteX6" fmla="*/ 1017599 w 1271229"/>
                <a:gd name="connsiteY6" fmla="*/ 409697 h 1199916"/>
                <a:gd name="connsiteX7" fmla="*/ 1066006 w 1271229"/>
                <a:gd name="connsiteY7" fmla="*/ 55066 h 1199916"/>
                <a:gd name="connsiteX8" fmla="*/ 1131607 w 1271229"/>
                <a:gd name="connsiteY8" fmla="*/ 496936 h 1199916"/>
                <a:gd name="connsiteX9" fmla="*/ 1205337 w 1271229"/>
                <a:gd name="connsiteY9" fmla="*/ 493244 h 1199916"/>
                <a:gd name="connsiteX10" fmla="*/ 1256546 w 1271229"/>
                <a:gd name="connsiteY10" fmla="*/ 256880 h 1199916"/>
                <a:gd name="connsiteX11" fmla="*/ 1243835 w 1271229"/>
                <a:gd name="connsiteY11" fmla="*/ 584836 h 1199916"/>
                <a:gd name="connsiteX12" fmla="*/ 1015532 w 1271229"/>
                <a:gd name="connsiteY12" fmla="*/ 892410 h 1199916"/>
                <a:gd name="connsiteX13" fmla="*/ 973408 w 1271229"/>
                <a:gd name="connsiteY13" fmla="*/ 866814 h 1199916"/>
                <a:gd name="connsiteX14" fmla="*/ 1118751 w 1271229"/>
                <a:gd name="connsiteY14" fmla="*/ 660373 h 1199916"/>
                <a:gd name="connsiteX15" fmla="*/ 811626 w 1271229"/>
                <a:gd name="connsiteY15" fmla="*/ 914750 h 1199916"/>
                <a:gd name="connsiteX16" fmla="*/ 927840 w 1271229"/>
                <a:gd name="connsiteY16" fmla="*/ 587537 h 1199916"/>
                <a:gd name="connsiteX17" fmla="*/ 516060 w 1271229"/>
                <a:gd name="connsiteY17" fmla="*/ 853351 h 1199916"/>
                <a:gd name="connsiteX18" fmla="*/ 546778 w 1271229"/>
                <a:gd name="connsiteY18" fmla="*/ 967502 h 1199916"/>
                <a:gd name="connsiteX19" fmla="*/ 715189 w 1271229"/>
                <a:gd name="connsiteY19" fmla="*/ 909187 h 1199916"/>
                <a:gd name="connsiteX20" fmla="*/ 616711 w 1271229"/>
                <a:gd name="connsiteY20" fmla="*/ 1059249 h 1199916"/>
                <a:gd name="connsiteX21" fmla="*/ 682533 w 1271229"/>
                <a:gd name="connsiteY21" fmla="*/ 1111369 h 1199916"/>
                <a:gd name="connsiteX22" fmla="*/ 870483 w 1271229"/>
                <a:gd name="connsiteY22" fmla="*/ 1036149 h 1199916"/>
                <a:gd name="connsiteX23" fmla="*/ 724366 w 1271229"/>
                <a:gd name="connsiteY23" fmla="*/ 1199673 h 1199916"/>
                <a:gd name="connsiteX24" fmla="*/ 417124 w 1271229"/>
                <a:gd name="connsiteY24" fmla="*/ 1095567 h 1199916"/>
                <a:gd name="connsiteX25" fmla="*/ 346873 w 1271229"/>
                <a:gd name="connsiteY25" fmla="*/ 998377 h 1199916"/>
                <a:gd name="connsiteX26" fmla="*/ 14606 w 1271229"/>
                <a:gd name="connsiteY26" fmla="*/ 986002 h 1199916"/>
                <a:gd name="connsiteX27" fmla="*/ 81832 w 1271229"/>
                <a:gd name="connsiteY27" fmla="*/ 665708 h 1199916"/>
                <a:gd name="connsiteX0" fmla="*/ 81832 w 1271229"/>
                <a:gd name="connsiteY0" fmla="*/ 665708 h 1199916"/>
                <a:gd name="connsiteX1" fmla="*/ 287844 w 1271229"/>
                <a:gd name="connsiteY1" fmla="*/ 662705 h 1199916"/>
                <a:gd name="connsiteX2" fmla="*/ 562660 w 1271229"/>
                <a:gd name="connsiteY2" fmla="*/ 665710 h 1199916"/>
                <a:gd name="connsiteX3" fmla="*/ 848381 w 1271229"/>
                <a:gd name="connsiteY3" fmla="*/ 470460 h 1199916"/>
                <a:gd name="connsiteX4" fmla="*/ 910880 w 1271229"/>
                <a:gd name="connsiteY4" fmla="*/ 102 h 1199916"/>
                <a:gd name="connsiteX5" fmla="*/ 957833 w 1271229"/>
                <a:gd name="connsiteY5" fmla="*/ 367094 h 1199916"/>
                <a:gd name="connsiteX6" fmla="*/ 1017599 w 1271229"/>
                <a:gd name="connsiteY6" fmla="*/ 409697 h 1199916"/>
                <a:gd name="connsiteX7" fmla="*/ 1066006 w 1271229"/>
                <a:gd name="connsiteY7" fmla="*/ 55066 h 1199916"/>
                <a:gd name="connsiteX8" fmla="*/ 1131607 w 1271229"/>
                <a:gd name="connsiteY8" fmla="*/ 496936 h 1199916"/>
                <a:gd name="connsiteX9" fmla="*/ 1205337 w 1271229"/>
                <a:gd name="connsiteY9" fmla="*/ 493244 h 1199916"/>
                <a:gd name="connsiteX10" fmla="*/ 1256546 w 1271229"/>
                <a:gd name="connsiteY10" fmla="*/ 256880 h 1199916"/>
                <a:gd name="connsiteX11" fmla="*/ 1243835 w 1271229"/>
                <a:gd name="connsiteY11" fmla="*/ 584836 h 1199916"/>
                <a:gd name="connsiteX12" fmla="*/ 1015532 w 1271229"/>
                <a:gd name="connsiteY12" fmla="*/ 892410 h 1199916"/>
                <a:gd name="connsiteX13" fmla="*/ 973408 w 1271229"/>
                <a:gd name="connsiteY13" fmla="*/ 866814 h 1199916"/>
                <a:gd name="connsiteX14" fmla="*/ 1118751 w 1271229"/>
                <a:gd name="connsiteY14" fmla="*/ 660373 h 1199916"/>
                <a:gd name="connsiteX15" fmla="*/ 811626 w 1271229"/>
                <a:gd name="connsiteY15" fmla="*/ 914750 h 1199916"/>
                <a:gd name="connsiteX16" fmla="*/ 927840 w 1271229"/>
                <a:gd name="connsiteY16" fmla="*/ 587537 h 1199916"/>
                <a:gd name="connsiteX17" fmla="*/ 516060 w 1271229"/>
                <a:gd name="connsiteY17" fmla="*/ 853351 h 1199916"/>
                <a:gd name="connsiteX18" fmla="*/ 546778 w 1271229"/>
                <a:gd name="connsiteY18" fmla="*/ 967502 h 1199916"/>
                <a:gd name="connsiteX19" fmla="*/ 715189 w 1271229"/>
                <a:gd name="connsiteY19" fmla="*/ 909187 h 1199916"/>
                <a:gd name="connsiteX20" fmla="*/ 616711 w 1271229"/>
                <a:gd name="connsiteY20" fmla="*/ 1059249 h 1199916"/>
                <a:gd name="connsiteX21" fmla="*/ 682533 w 1271229"/>
                <a:gd name="connsiteY21" fmla="*/ 1111369 h 1199916"/>
                <a:gd name="connsiteX22" fmla="*/ 870483 w 1271229"/>
                <a:gd name="connsiteY22" fmla="*/ 1036149 h 1199916"/>
                <a:gd name="connsiteX23" fmla="*/ 724366 w 1271229"/>
                <a:gd name="connsiteY23" fmla="*/ 1199673 h 1199916"/>
                <a:gd name="connsiteX24" fmla="*/ 417124 w 1271229"/>
                <a:gd name="connsiteY24" fmla="*/ 1095567 h 1199916"/>
                <a:gd name="connsiteX25" fmla="*/ 346873 w 1271229"/>
                <a:gd name="connsiteY25" fmla="*/ 998377 h 1199916"/>
                <a:gd name="connsiteX26" fmla="*/ 14606 w 1271229"/>
                <a:gd name="connsiteY26" fmla="*/ 986002 h 1199916"/>
                <a:gd name="connsiteX27" fmla="*/ 81832 w 1271229"/>
                <a:gd name="connsiteY27" fmla="*/ 665708 h 1199916"/>
                <a:gd name="connsiteX0" fmla="*/ 81832 w 1271229"/>
                <a:gd name="connsiteY0" fmla="*/ 665708 h 1199930"/>
                <a:gd name="connsiteX1" fmla="*/ 287844 w 1271229"/>
                <a:gd name="connsiteY1" fmla="*/ 662705 h 1199930"/>
                <a:gd name="connsiteX2" fmla="*/ 562660 w 1271229"/>
                <a:gd name="connsiteY2" fmla="*/ 665710 h 1199930"/>
                <a:gd name="connsiteX3" fmla="*/ 848381 w 1271229"/>
                <a:gd name="connsiteY3" fmla="*/ 470460 h 1199930"/>
                <a:gd name="connsiteX4" fmla="*/ 910880 w 1271229"/>
                <a:gd name="connsiteY4" fmla="*/ 102 h 1199930"/>
                <a:gd name="connsiteX5" fmla="*/ 957833 w 1271229"/>
                <a:gd name="connsiteY5" fmla="*/ 367094 h 1199930"/>
                <a:gd name="connsiteX6" fmla="*/ 1017599 w 1271229"/>
                <a:gd name="connsiteY6" fmla="*/ 409697 h 1199930"/>
                <a:gd name="connsiteX7" fmla="*/ 1066006 w 1271229"/>
                <a:gd name="connsiteY7" fmla="*/ 55066 h 1199930"/>
                <a:gd name="connsiteX8" fmla="*/ 1131607 w 1271229"/>
                <a:gd name="connsiteY8" fmla="*/ 496936 h 1199930"/>
                <a:gd name="connsiteX9" fmla="*/ 1205337 w 1271229"/>
                <a:gd name="connsiteY9" fmla="*/ 493244 h 1199930"/>
                <a:gd name="connsiteX10" fmla="*/ 1256546 w 1271229"/>
                <a:gd name="connsiteY10" fmla="*/ 256880 h 1199930"/>
                <a:gd name="connsiteX11" fmla="*/ 1243835 w 1271229"/>
                <a:gd name="connsiteY11" fmla="*/ 584836 h 1199930"/>
                <a:gd name="connsiteX12" fmla="*/ 1015532 w 1271229"/>
                <a:gd name="connsiteY12" fmla="*/ 892410 h 1199930"/>
                <a:gd name="connsiteX13" fmla="*/ 973408 w 1271229"/>
                <a:gd name="connsiteY13" fmla="*/ 866814 h 1199930"/>
                <a:gd name="connsiteX14" fmla="*/ 1118751 w 1271229"/>
                <a:gd name="connsiteY14" fmla="*/ 660373 h 1199930"/>
                <a:gd name="connsiteX15" fmla="*/ 811626 w 1271229"/>
                <a:gd name="connsiteY15" fmla="*/ 914750 h 1199930"/>
                <a:gd name="connsiteX16" fmla="*/ 927840 w 1271229"/>
                <a:gd name="connsiteY16" fmla="*/ 587537 h 1199930"/>
                <a:gd name="connsiteX17" fmla="*/ 516060 w 1271229"/>
                <a:gd name="connsiteY17" fmla="*/ 853351 h 1199930"/>
                <a:gd name="connsiteX18" fmla="*/ 546778 w 1271229"/>
                <a:gd name="connsiteY18" fmla="*/ 967502 h 1199930"/>
                <a:gd name="connsiteX19" fmla="*/ 715189 w 1271229"/>
                <a:gd name="connsiteY19" fmla="*/ 909187 h 1199930"/>
                <a:gd name="connsiteX20" fmla="*/ 616711 w 1271229"/>
                <a:gd name="connsiteY20" fmla="*/ 1059249 h 1199930"/>
                <a:gd name="connsiteX21" fmla="*/ 682533 w 1271229"/>
                <a:gd name="connsiteY21" fmla="*/ 1111369 h 1199930"/>
                <a:gd name="connsiteX22" fmla="*/ 911625 w 1271229"/>
                <a:gd name="connsiteY22" fmla="*/ 1044479 h 1199930"/>
                <a:gd name="connsiteX23" fmla="*/ 724366 w 1271229"/>
                <a:gd name="connsiteY23" fmla="*/ 1199673 h 1199930"/>
                <a:gd name="connsiteX24" fmla="*/ 417124 w 1271229"/>
                <a:gd name="connsiteY24" fmla="*/ 1095567 h 1199930"/>
                <a:gd name="connsiteX25" fmla="*/ 346873 w 1271229"/>
                <a:gd name="connsiteY25" fmla="*/ 998377 h 1199930"/>
                <a:gd name="connsiteX26" fmla="*/ 14606 w 1271229"/>
                <a:gd name="connsiteY26" fmla="*/ 986002 h 1199930"/>
                <a:gd name="connsiteX27" fmla="*/ 81832 w 1271229"/>
                <a:gd name="connsiteY27" fmla="*/ 665708 h 1199930"/>
                <a:gd name="connsiteX0" fmla="*/ 81832 w 1271229"/>
                <a:gd name="connsiteY0" fmla="*/ 665708 h 1201710"/>
                <a:gd name="connsiteX1" fmla="*/ 287844 w 1271229"/>
                <a:gd name="connsiteY1" fmla="*/ 662705 h 1201710"/>
                <a:gd name="connsiteX2" fmla="*/ 562660 w 1271229"/>
                <a:gd name="connsiteY2" fmla="*/ 665710 h 1201710"/>
                <a:gd name="connsiteX3" fmla="*/ 848381 w 1271229"/>
                <a:gd name="connsiteY3" fmla="*/ 470460 h 1201710"/>
                <a:gd name="connsiteX4" fmla="*/ 910880 w 1271229"/>
                <a:gd name="connsiteY4" fmla="*/ 102 h 1201710"/>
                <a:gd name="connsiteX5" fmla="*/ 957833 w 1271229"/>
                <a:gd name="connsiteY5" fmla="*/ 367094 h 1201710"/>
                <a:gd name="connsiteX6" fmla="*/ 1017599 w 1271229"/>
                <a:gd name="connsiteY6" fmla="*/ 409697 h 1201710"/>
                <a:gd name="connsiteX7" fmla="*/ 1066006 w 1271229"/>
                <a:gd name="connsiteY7" fmla="*/ 55066 h 1201710"/>
                <a:gd name="connsiteX8" fmla="*/ 1131607 w 1271229"/>
                <a:gd name="connsiteY8" fmla="*/ 496936 h 1201710"/>
                <a:gd name="connsiteX9" fmla="*/ 1205337 w 1271229"/>
                <a:gd name="connsiteY9" fmla="*/ 493244 h 1201710"/>
                <a:gd name="connsiteX10" fmla="*/ 1256546 w 1271229"/>
                <a:gd name="connsiteY10" fmla="*/ 256880 h 1201710"/>
                <a:gd name="connsiteX11" fmla="*/ 1243835 w 1271229"/>
                <a:gd name="connsiteY11" fmla="*/ 584836 h 1201710"/>
                <a:gd name="connsiteX12" fmla="*/ 1015532 w 1271229"/>
                <a:gd name="connsiteY12" fmla="*/ 892410 h 1201710"/>
                <a:gd name="connsiteX13" fmla="*/ 973408 w 1271229"/>
                <a:gd name="connsiteY13" fmla="*/ 866814 h 1201710"/>
                <a:gd name="connsiteX14" fmla="*/ 1118751 w 1271229"/>
                <a:gd name="connsiteY14" fmla="*/ 660373 h 1201710"/>
                <a:gd name="connsiteX15" fmla="*/ 811626 w 1271229"/>
                <a:gd name="connsiteY15" fmla="*/ 914750 h 1201710"/>
                <a:gd name="connsiteX16" fmla="*/ 927840 w 1271229"/>
                <a:gd name="connsiteY16" fmla="*/ 587537 h 1201710"/>
                <a:gd name="connsiteX17" fmla="*/ 516060 w 1271229"/>
                <a:gd name="connsiteY17" fmla="*/ 853351 h 1201710"/>
                <a:gd name="connsiteX18" fmla="*/ 546778 w 1271229"/>
                <a:gd name="connsiteY18" fmla="*/ 967502 h 1201710"/>
                <a:gd name="connsiteX19" fmla="*/ 715189 w 1271229"/>
                <a:gd name="connsiteY19" fmla="*/ 909187 h 1201710"/>
                <a:gd name="connsiteX20" fmla="*/ 616711 w 1271229"/>
                <a:gd name="connsiteY20" fmla="*/ 1059249 h 1201710"/>
                <a:gd name="connsiteX21" fmla="*/ 682533 w 1271229"/>
                <a:gd name="connsiteY21" fmla="*/ 1111369 h 1201710"/>
                <a:gd name="connsiteX22" fmla="*/ 911625 w 1271229"/>
                <a:gd name="connsiteY22" fmla="*/ 1044479 h 1201710"/>
                <a:gd name="connsiteX23" fmla="*/ 724366 w 1271229"/>
                <a:gd name="connsiteY23" fmla="*/ 1199673 h 1201710"/>
                <a:gd name="connsiteX24" fmla="*/ 417124 w 1271229"/>
                <a:gd name="connsiteY24" fmla="*/ 1095567 h 1201710"/>
                <a:gd name="connsiteX25" fmla="*/ 346873 w 1271229"/>
                <a:gd name="connsiteY25" fmla="*/ 998377 h 1201710"/>
                <a:gd name="connsiteX26" fmla="*/ 14606 w 1271229"/>
                <a:gd name="connsiteY26" fmla="*/ 986002 h 1201710"/>
                <a:gd name="connsiteX27" fmla="*/ 81832 w 1271229"/>
                <a:gd name="connsiteY27" fmla="*/ 665708 h 1201710"/>
                <a:gd name="connsiteX0" fmla="*/ 81832 w 1271229"/>
                <a:gd name="connsiteY0" fmla="*/ 665708 h 1247292"/>
                <a:gd name="connsiteX1" fmla="*/ 287844 w 1271229"/>
                <a:gd name="connsiteY1" fmla="*/ 662705 h 1247292"/>
                <a:gd name="connsiteX2" fmla="*/ 562660 w 1271229"/>
                <a:gd name="connsiteY2" fmla="*/ 665710 h 1247292"/>
                <a:gd name="connsiteX3" fmla="*/ 848381 w 1271229"/>
                <a:gd name="connsiteY3" fmla="*/ 470460 h 1247292"/>
                <a:gd name="connsiteX4" fmla="*/ 910880 w 1271229"/>
                <a:gd name="connsiteY4" fmla="*/ 102 h 1247292"/>
                <a:gd name="connsiteX5" fmla="*/ 957833 w 1271229"/>
                <a:gd name="connsiteY5" fmla="*/ 367094 h 1247292"/>
                <a:gd name="connsiteX6" fmla="*/ 1017599 w 1271229"/>
                <a:gd name="connsiteY6" fmla="*/ 409697 h 1247292"/>
                <a:gd name="connsiteX7" fmla="*/ 1066006 w 1271229"/>
                <a:gd name="connsiteY7" fmla="*/ 55066 h 1247292"/>
                <a:gd name="connsiteX8" fmla="*/ 1131607 w 1271229"/>
                <a:gd name="connsiteY8" fmla="*/ 496936 h 1247292"/>
                <a:gd name="connsiteX9" fmla="*/ 1205337 w 1271229"/>
                <a:gd name="connsiteY9" fmla="*/ 493244 h 1247292"/>
                <a:gd name="connsiteX10" fmla="*/ 1256546 w 1271229"/>
                <a:gd name="connsiteY10" fmla="*/ 256880 h 1247292"/>
                <a:gd name="connsiteX11" fmla="*/ 1243835 w 1271229"/>
                <a:gd name="connsiteY11" fmla="*/ 584836 h 1247292"/>
                <a:gd name="connsiteX12" fmla="*/ 1015532 w 1271229"/>
                <a:gd name="connsiteY12" fmla="*/ 892410 h 1247292"/>
                <a:gd name="connsiteX13" fmla="*/ 973408 w 1271229"/>
                <a:gd name="connsiteY13" fmla="*/ 866814 h 1247292"/>
                <a:gd name="connsiteX14" fmla="*/ 1118751 w 1271229"/>
                <a:gd name="connsiteY14" fmla="*/ 660373 h 1247292"/>
                <a:gd name="connsiteX15" fmla="*/ 811626 w 1271229"/>
                <a:gd name="connsiteY15" fmla="*/ 914750 h 1247292"/>
                <a:gd name="connsiteX16" fmla="*/ 927840 w 1271229"/>
                <a:gd name="connsiteY16" fmla="*/ 587537 h 1247292"/>
                <a:gd name="connsiteX17" fmla="*/ 516060 w 1271229"/>
                <a:gd name="connsiteY17" fmla="*/ 853351 h 1247292"/>
                <a:gd name="connsiteX18" fmla="*/ 546778 w 1271229"/>
                <a:gd name="connsiteY18" fmla="*/ 967502 h 1247292"/>
                <a:gd name="connsiteX19" fmla="*/ 715189 w 1271229"/>
                <a:gd name="connsiteY19" fmla="*/ 909187 h 1247292"/>
                <a:gd name="connsiteX20" fmla="*/ 616711 w 1271229"/>
                <a:gd name="connsiteY20" fmla="*/ 1059249 h 1247292"/>
                <a:gd name="connsiteX21" fmla="*/ 682533 w 1271229"/>
                <a:gd name="connsiteY21" fmla="*/ 1111369 h 1247292"/>
                <a:gd name="connsiteX22" fmla="*/ 911625 w 1271229"/>
                <a:gd name="connsiteY22" fmla="*/ 1044479 h 1247292"/>
                <a:gd name="connsiteX23" fmla="*/ 724366 w 1271229"/>
                <a:gd name="connsiteY23" fmla="*/ 1199673 h 1247292"/>
                <a:gd name="connsiteX24" fmla="*/ 436809 w 1271229"/>
                <a:gd name="connsiteY24" fmla="*/ 1243170 h 1247292"/>
                <a:gd name="connsiteX25" fmla="*/ 417124 w 1271229"/>
                <a:gd name="connsiteY25" fmla="*/ 1095567 h 1247292"/>
                <a:gd name="connsiteX26" fmla="*/ 346873 w 1271229"/>
                <a:gd name="connsiteY26" fmla="*/ 998377 h 1247292"/>
                <a:gd name="connsiteX27" fmla="*/ 14606 w 1271229"/>
                <a:gd name="connsiteY27" fmla="*/ 986002 h 1247292"/>
                <a:gd name="connsiteX28" fmla="*/ 81832 w 1271229"/>
                <a:gd name="connsiteY28" fmla="*/ 665708 h 1247292"/>
                <a:gd name="connsiteX0" fmla="*/ 81832 w 1271229"/>
                <a:gd name="connsiteY0" fmla="*/ 665708 h 1247292"/>
                <a:gd name="connsiteX1" fmla="*/ 287844 w 1271229"/>
                <a:gd name="connsiteY1" fmla="*/ 662705 h 1247292"/>
                <a:gd name="connsiteX2" fmla="*/ 562660 w 1271229"/>
                <a:gd name="connsiteY2" fmla="*/ 665710 h 1247292"/>
                <a:gd name="connsiteX3" fmla="*/ 848381 w 1271229"/>
                <a:gd name="connsiteY3" fmla="*/ 470460 h 1247292"/>
                <a:gd name="connsiteX4" fmla="*/ 910880 w 1271229"/>
                <a:gd name="connsiteY4" fmla="*/ 102 h 1247292"/>
                <a:gd name="connsiteX5" fmla="*/ 957833 w 1271229"/>
                <a:gd name="connsiteY5" fmla="*/ 367094 h 1247292"/>
                <a:gd name="connsiteX6" fmla="*/ 1017599 w 1271229"/>
                <a:gd name="connsiteY6" fmla="*/ 409697 h 1247292"/>
                <a:gd name="connsiteX7" fmla="*/ 1066006 w 1271229"/>
                <a:gd name="connsiteY7" fmla="*/ 55066 h 1247292"/>
                <a:gd name="connsiteX8" fmla="*/ 1131607 w 1271229"/>
                <a:gd name="connsiteY8" fmla="*/ 496936 h 1247292"/>
                <a:gd name="connsiteX9" fmla="*/ 1205337 w 1271229"/>
                <a:gd name="connsiteY9" fmla="*/ 493244 h 1247292"/>
                <a:gd name="connsiteX10" fmla="*/ 1256546 w 1271229"/>
                <a:gd name="connsiteY10" fmla="*/ 256880 h 1247292"/>
                <a:gd name="connsiteX11" fmla="*/ 1243835 w 1271229"/>
                <a:gd name="connsiteY11" fmla="*/ 584836 h 1247292"/>
                <a:gd name="connsiteX12" fmla="*/ 1015532 w 1271229"/>
                <a:gd name="connsiteY12" fmla="*/ 892410 h 1247292"/>
                <a:gd name="connsiteX13" fmla="*/ 973408 w 1271229"/>
                <a:gd name="connsiteY13" fmla="*/ 866814 h 1247292"/>
                <a:gd name="connsiteX14" fmla="*/ 1118751 w 1271229"/>
                <a:gd name="connsiteY14" fmla="*/ 660373 h 1247292"/>
                <a:gd name="connsiteX15" fmla="*/ 811626 w 1271229"/>
                <a:gd name="connsiteY15" fmla="*/ 914750 h 1247292"/>
                <a:gd name="connsiteX16" fmla="*/ 927840 w 1271229"/>
                <a:gd name="connsiteY16" fmla="*/ 587537 h 1247292"/>
                <a:gd name="connsiteX17" fmla="*/ 516060 w 1271229"/>
                <a:gd name="connsiteY17" fmla="*/ 853351 h 1247292"/>
                <a:gd name="connsiteX18" fmla="*/ 546778 w 1271229"/>
                <a:gd name="connsiteY18" fmla="*/ 967502 h 1247292"/>
                <a:gd name="connsiteX19" fmla="*/ 715189 w 1271229"/>
                <a:gd name="connsiteY19" fmla="*/ 909187 h 1247292"/>
                <a:gd name="connsiteX20" fmla="*/ 616711 w 1271229"/>
                <a:gd name="connsiteY20" fmla="*/ 1059249 h 1247292"/>
                <a:gd name="connsiteX21" fmla="*/ 682533 w 1271229"/>
                <a:gd name="connsiteY21" fmla="*/ 1111369 h 1247292"/>
                <a:gd name="connsiteX22" fmla="*/ 911625 w 1271229"/>
                <a:gd name="connsiteY22" fmla="*/ 1044479 h 1247292"/>
                <a:gd name="connsiteX23" fmla="*/ 724366 w 1271229"/>
                <a:gd name="connsiteY23" fmla="*/ 1199673 h 1247292"/>
                <a:gd name="connsiteX24" fmla="*/ 436809 w 1271229"/>
                <a:gd name="connsiteY24" fmla="*/ 1243170 h 1247292"/>
                <a:gd name="connsiteX25" fmla="*/ 542646 w 1271229"/>
                <a:gd name="connsiteY25" fmla="*/ 1121838 h 1247292"/>
                <a:gd name="connsiteX26" fmla="*/ 417124 w 1271229"/>
                <a:gd name="connsiteY26" fmla="*/ 1095567 h 1247292"/>
                <a:gd name="connsiteX27" fmla="*/ 346873 w 1271229"/>
                <a:gd name="connsiteY27" fmla="*/ 998377 h 1247292"/>
                <a:gd name="connsiteX28" fmla="*/ 14606 w 1271229"/>
                <a:gd name="connsiteY28" fmla="*/ 986002 h 1247292"/>
                <a:gd name="connsiteX29" fmla="*/ 81832 w 1271229"/>
                <a:gd name="connsiteY29" fmla="*/ 665708 h 1247292"/>
                <a:gd name="connsiteX0" fmla="*/ 81832 w 1271229"/>
                <a:gd name="connsiteY0" fmla="*/ 665708 h 1247292"/>
                <a:gd name="connsiteX1" fmla="*/ 287844 w 1271229"/>
                <a:gd name="connsiteY1" fmla="*/ 662705 h 1247292"/>
                <a:gd name="connsiteX2" fmla="*/ 562660 w 1271229"/>
                <a:gd name="connsiteY2" fmla="*/ 665710 h 1247292"/>
                <a:gd name="connsiteX3" fmla="*/ 848381 w 1271229"/>
                <a:gd name="connsiteY3" fmla="*/ 470460 h 1247292"/>
                <a:gd name="connsiteX4" fmla="*/ 910880 w 1271229"/>
                <a:gd name="connsiteY4" fmla="*/ 102 h 1247292"/>
                <a:gd name="connsiteX5" fmla="*/ 957833 w 1271229"/>
                <a:gd name="connsiteY5" fmla="*/ 367094 h 1247292"/>
                <a:gd name="connsiteX6" fmla="*/ 1017599 w 1271229"/>
                <a:gd name="connsiteY6" fmla="*/ 409697 h 1247292"/>
                <a:gd name="connsiteX7" fmla="*/ 1066006 w 1271229"/>
                <a:gd name="connsiteY7" fmla="*/ 55066 h 1247292"/>
                <a:gd name="connsiteX8" fmla="*/ 1131607 w 1271229"/>
                <a:gd name="connsiteY8" fmla="*/ 496936 h 1247292"/>
                <a:gd name="connsiteX9" fmla="*/ 1205337 w 1271229"/>
                <a:gd name="connsiteY9" fmla="*/ 493244 h 1247292"/>
                <a:gd name="connsiteX10" fmla="*/ 1256546 w 1271229"/>
                <a:gd name="connsiteY10" fmla="*/ 256880 h 1247292"/>
                <a:gd name="connsiteX11" fmla="*/ 1243835 w 1271229"/>
                <a:gd name="connsiteY11" fmla="*/ 584836 h 1247292"/>
                <a:gd name="connsiteX12" fmla="*/ 1015532 w 1271229"/>
                <a:gd name="connsiteY12" fmla="*/ 892410 h 1247292"/>
                <a:gd name="connsiteX13" fmla="*/ 973408 w 1271229"/>
                <a:gd name="connsiteY13" fmla="*/ 866814 h 1247292"/>
                <a:gd name="connsiteX14" fmla="*/ 1118751 w 1271229"/>
                <a:gd name="connsiteY14" fmla="*/ 660373 h 1247292"/>
                <a:gd name="connsiteX15" fmla="*/ 811626 w 1271229"/>
                <a:gd name="connsiteY15" fmla="*/ 914750 h 1247292"/>
                <a:gd name="connsiteX16" fmla="*/ 927840 w 1271229"/>
                <a:gd name="connsiteY16" fmla="*/ 587537 h 1247292"/>
                <a:gd name="connsiteX17" fmla="*/ 516060 w 1271229"/>
                <a:gd name="connsiteY17" fmla="*/ 853351 h 1247292"/>
                <a:gd name="connsiteX18" fmla="*/ 546778 w 1271229"/>
                <a:gd name="connsiteY18" fmla="*/ 967502 h 1247292"/>
                <a:gd name="connsiteX19" fmla="*/ 715189 w 1271229"/>
                <a:gd name="connsiteY19" fmla="*/ 909187 h 1247292"/>
                <a:gd name="connsiteX20" fmla="*/ 616711 w 1271229"/>
                <a:gd name="connsiteY20" fmla="*/ 1059249 h 1247292"/>
                <a:gd name="connsiteX21" fmla="*/ 682533 w 1271229"/>
                <a:gd name="connsiteY21" fmla="*/ 1111369 h 1247292"/>
                <a:gd name="connsiteX22" fmla="*/ 911625 w 1271229"/>
                <a:gd name="connsiteY22" fmla="*/ 1044479 h 1247292"/>
                <a:gd name="connsiteX23" fmla="*/ 724366 w 1271229"/>
                <a:gd name="connsiteY23" fmla="*/ 1199673 h 1247292"/>
                <a:gd name="connsiteX24" fmla="*/ 436809 w 1271229"/>
                <a:gd name="connsiteY24" fmla="*/ 1243170 h 1247292"/>
                <a:gd name="connsiteX25" fmla="*/ 542646 w 1271229"/>
                <a:gd name="connsiteY25" fmla="*/ 1121838 h 1247292"/>
                <a:gd name="connsiteX26" fmla="*/ 349642 w 1271229"/>
                <a:gd name="connsiteY26" fmla="*/ 1143975 h 1247292"/>
                <a:gd name="connsiteX27" fmla="*/ 346873 w 1271229"/>
                <a:gd name="connsiteY27" fmla="*/ 998377 h 1247292"/>
                <a:gd name="connsiteX28" fmla="*/ 14606 w 1271229"/>
                <a:gd name="connsiteY28" fmla="*/ 986002 h 1247292"/>
                <a:gd name="connsiteX29" fmla="*/ 81832 w 1271229"/>
                <a:gd name="connsiteY29" fmla="*/ 665708 h 1247292"/>
                <a:gd name="connsiteX0" fmla="*/ 81832 w 1271229"/>
                <a:gd name="connsiteY0" fmla="*/ 665708 h 1247292"/>
                <a:gd name="connsiteX1" fmla="*/ 287844 w 1271229"/>
                <a:gd name="connsiteY1" fmla="*/ 662705 h 1247292"/>
                <a:gd name="connsiteX2" fmla="*/ 562660 w 1271229"/>
                <a:gd name="connsiteY2" fmla="*/ 665710 h 1247292"/>
                <a:gd name="connsiteX3" fmla="*/ 848381 w 1271229"/>
                <a:gd name="connsiteY3" fmla="*/ 470460 h 1247292"/>
                <a:gd name="connsiteX4" fmla="*/ 910880 w 1271229"/>
                <a:gd name="connsiteY4" fmla="*/ 102 h 1247292"/>
                <a:gd name="connsiteX5" fmla="*/ 957833 w 1271229"/>
                <a:gd name="connsiteY5" fmla="*/ 367094 h 1247292"/>
                <a:gd name="connsiteX6" fmla="*/ 1017599 w 1271229"/>
                <a:gd name="connsiteY6" fmla="*/ 409697 h 1247292"/>
                <a:gd name="connsiteX7" fmla="*/ 1066006 w 1271229"/>
                <a:gd name="connsiteY7" fmla="*/ 55066 h 1247292"/>
                <a:gd name="connsiteX8" fmla="*/ 1131607 w 1271229"/>
                <a:gd name="connsiteY8" fmla="*/ 496936 h 1247292"/>
                <a:gd name="connsiteX9" fmla="*/ 1205337 w 1271229"/>
                <a:gd name="connsiteY9" fmla="*/ 493244 h 1247292"/>
                <a:gd name="connsiteX10" fmla="*/ 1256546 w 1271229"/>
                <a:gd name="connsiteY10" fmla="*/ 256880 h 1247292"/>
                <a:gd name="connsiteX11" fmla="*/ 1243835 w 1271229"/>
                <a:gd name="connsiteY11" fmla="*/ 584836 h 1247292"/>
                <a:gd name="connsiteX12" fmla="*/ 1015532 w 1271229"/>
                <a:gd name="connsiteY12" fmla="*/ 892410 h 1247292"/>
                <a:gd name="connsiteX13" fmla="*/ 973408 w 1271229"/>
                <a:gd name="connsiteY13" fmla="*/ 866814 h 1247292"/>
                <a:gd name="connsiteX14" fmla="*/ 1118751 w 1271229"/>
                <a:gd name="connsiteY14" fmla="*/ 660373 h 1247292"/>
                <a:gd name="connsiteX15" fmla="*/ 811626 w 1271229"/>
                <a:gd name="connsiteY15" fmla="*/ 914750 h 1247292"/>
                <a:gd name="connsiteX16" fmla="*/ 927840 w 1271229"/>
                <a:gd name="connsiteY16" fmla="*/ 587537 h 1247292"/>
                <a:gd name="connsiteX17" fmla="*/ 516060 w 1271229"/>
                <a:gd name="connsiteY17" fmla="*/ 853351 h 1247292"/>
                <a:gd name="connsiteX18" fmla="*/ 546778 w 1271229"/>
                <a:gd name="connsiteY18" fmla="*/ 967502 h 1247292"/>
                <a:gd name="connsiteX19" fmla="*/ 715189 w 1271229"/>
                <a:gd name="connsiteY19" fmla="*/ 909187 h 1247292"/>
                <a:gd name="connsiteX20" fmla="*/ 616711 w 1271229"/>
                <a:gd name="connsiteY20" fmla="*/ 1059249 h 1247292"/>
                <a:gd name="connsiteX21" fmla="*/ 682533 w 1271229"/>
                <a:gd name="connsiteY21" fmla="*/ 1111369 h 1247292"/>
                <a:gd name="connsiteX22" fmla="*/ 911625 w 1271229"/>
                <a:gd name="connsiteY22" fmla="*/ 1044479 h 1247292"/>
                <a:gd name="connsiteX23" fmla="*/ 724366 w 1271229"/>
                <a:gd name="connsiteY23" fmla="*/ 1199673 h 1247292"/>
                <a:gd name="connsiteX24" fmla="*/ 436809 w 1271229"/>
                <a:gd name="connsiteY24" fmla="*/ 1243170 h 1247292"/>
                <a:gd name="connsiteX25" fmla="*/ 542646 w 1271229"/>
                <a:gd name="connsiteY25" fmla="*/ 1121838 h 1247292"/>
                <a:gd name="connsiteX26" fmla="*/ 349642 w 1271229"/>
                <a:gd name="connsiteY26" fmla="*/ 1143975 h 1247292"/>
                <a:gd name="connsiteX27" fmla="*/ 293486 w 1271229"/>
                <a:gd name="connsiteY27" fmla="*/ 1096216 h 1247292"/>
                <a:gd name="connsiteX28" fmla="*/ 346873 w 1271229"/>
                <a:gd name="connsiteY28" fmla="*/ 998377 h 1247292"/>
                <a:gd name="connsiteX29" fmla="*/ 14606 w 1271229"/>
                <a:gd name="connsiteY29" fmla="*/ 986002 h 1247292"/>
                <a:gd name="connsiteX30" fmla="*/ 81832 w 1271229"/>
                <a:gd name="connsiteY30" fmla="*/ 665708 h 1247292"/>
                <a:gd name="connsiteX0" fmla="*/ 88311 w 1277708"/>
                <a:gd name="connsiteY0" fmla="*/ 665708 h 1247292"/>
                <a:gd name="connsiteX1" fmla="*/ 294323 w 1277708"/>
                <a:gd name="connsiteY1" fmla="*/ 662705 h 1247292"/>
                <a:gd name="connsiteX2" fmla="*/ 569139 w 1277708"/>
                <a:gd name="connsiteY2" fmla="*/ 665710 h 1247292"/>
                <a:gd name="connsiteX3" fmla="*/ 854860 w 1277708"/>
                <a:gd name="connsiteY3" fmla="*/ 470460 h 1247292"/>
                <a:gd name="connsiteX4" fmla="*/ 917359 w 1277708"/>
                <a:gd name="connsiteY4" fmla="*/ 102 h 1247292"/>
                <a:gd name="connsiteX5" fmla="*/ 964312 w 1277708"/>
                <a:gd name="connsiteY5" fmla="*/ 367094 h 1247292"/>
                <a:gd name="connsiteX6" fmla="*/ 1024078 w 1277708"/>
                <a:gd name="connsiteY6" fmla="*/ 409697 h 1247292"/>
                <a:gd name="connsiteX7" fmla="*/ 1072485 w 1277708"/>
                <a:gd name="connsiteY7" fmla="*/ 55066 h 1247292"/>
                <a:gd name="connsiteX8" fmla="*/ 1138086 w 1277708"/>
                <a:gd name="connsiteY8" fmla="*/ 496936 h 1247292"/>
                <a:gd name="connsiteX9" fmla="*/ 1211816 w 1277708"/>
                <a:gd name="connsiteY9" fmla="*/ 493244 h 1247292"/>
                <a:gd name="connsiteX10" fmla="*/ 1263025 w 1277708"/>
                <a:gd name="connsiteY10" fmla="*/ 256880 h 1247292"/>
                <a:gd name="connsiteX11" fmla="*/ 1250314 w 1277708"/>
                <a:gd name="connsiteY11" fmla="*/ 584836 h 1247292"/>
                <a:gd name="connsiteX12" fmla="*/ 1022011 w 1277708"/>
                <a:gd name="connsiteY12" fmla="*/ 892410 h 1247292"/>
                <a:gd name="connsiteX13" fmla="*/ 979887 w 1277708"/>
                <a:gd name="connsiteY13" fmla="*/ 866814 h 1247292"/>
                <a:gd name="connsiteX14" fmla="*/ 1125230 w 1277708"/>
                <a:gd name="connsiteY14" fmla="*/ 660373 h 1247292"/>
                <a:gd name="connsiteX15" fmla="*/ 818105 w 1277708"/>
                <a:gd name="connsiteY15" fmla="*/ 914750 h 1247292"/>
                <a:gd name="connsiteX16" fmla="*/ 934319 w 1277708"/>
                <a:gd name="connsiteY16" fmla="*/ 587537 h 1247292"/>
                <a:gd name="connsiteX17" fmla="*/ 522539 w 1277708"/>
                <a:gd name="connsiteY17" fmla="*/ 853351 h 1247292"/>
                <a:gd name="connsiteX18" fmla="*/ 553257 w 1277708"/>
                <a:gd name="connsiteY18" fmla="*/ 967502 h 1247292"/>
                <a:gd name="connsiteX19" fmla="*/ 721668 w 1277708"/>
                <a:gd name="connsiteY19" fmla="*/ 909187 h 1247292"/>
                <a:gd name="connsiteX20" fmla="*/ 623190 w 1277708"/>
                <a:gd name="connsiteY20" fmla="*/ 1059249 h 1247292"/>
                <a:gd name="connsiteX21" fmla="*/ 689012 w 1277708"/>
                <a:gd name="connsiteY21" fmla="*/ 1111369 h 1247292"/>
                <a:gd name="connsiteX22" fmla="*/ 918104 w 1277708"/>
                <a:gd name="connsiteY22" fmla="*/ 1044479 h 1247292"/>
                <a:gd name="connsiteX23" fmla="*/ 730845 w 1277708"/>
                <a:gd name="connsiteY23" fmla="*/ 1199673 h 1247292"/>
                <a:gd name="connsiteX24" fmla="*/ 443288 w 1277708"/>
                <a:gd name="connsiteY24" fmla="*/ 1243170 h 1247292"/>
                <a:gd name="connsiteX25" fmla="*/ 549125 w 1277708"/>
                <a:gd name="connsiteY25" fmla="*/ 1121838 h 1247292"/>
                <a:gd name="connsiteX26" fmla="*/ 356121 w 1277708"/>
                <a:gd name="connsiteY26" fmla="*/ 1143975 h 1247292"/>
                <a:gd name="connsiteX27" fmla="*/ 299965 w 1277708"/>
                <a:gd name="connsiteY27" fmla="*/ 1096216 h 1247292"/>
                <a:gd name="connsiteX28" fmla="*/ 446497 w 1277708"/>
                <a:gd name="connsiteY28" fmla="*/ 1011030 h 1247292"/>
                <a:gd name="connsiteX29" fmla="*/ 21085 w 1277708"/>
                <a:gd name="connsiteY29" fmla="*/ 986002 h 1247292"/>
                <a:gd name="connsiteX30" fmla="*/ 88311 w 1277708"/>
                <a:gd name="connsiteY30"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514097 w 1269266"/>
                <a:gd name="connsiteY17" fmla="*/ 853351 h 1247292"/>
                <a:gd name="connsiteX18" fmla="*/ 544815 w 1269266"/>
                <a:gd name="connsiteY18" fmla="*/ 967502 h 1247292"/>
                <a:gd name="connsiteX19" fmla="*/ 713226 w 1269266"/>
                <a:gd name="connsiteY19" fmla="*/ 909187 h 1247292"/>
                <a:gd name="connsiteX20" fmla="*/ 614748 w 1269266"/>
                <a:gd name="connsiteY20" fmla="*/ 1059249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502248 w 1269266"/>
                <a:gd name="connsiteY17" fmla="*/ 840090 h 1247292"/>
                <a:gd name="connsiteX18" fmla="*/ 544815 w 1269266"/>
                <a:gd name="connsiteY18" fmla="*/ 967502 h 1247292"/>
                <a:gd name="connsiteX19" fmla="*/ 713226 w 1269266"/>
                <a:gd name="connsiteY19" fmla="*/ 909187 h 1247292"/>
                <a:gd name="connsiteX20" fmla="*/ 614748 w 1269266"/>
                <a:gd name="connsiteY20" fmla="*/ 1059249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502248 w 1269266"/>
                <a:gd name="connsiteY17" fmla="*/ 840090 h 1247292"/>
                <a:gd name="connsiteX18" fmla="*/ 544815 w 1269266"/>
                <a:gd name="connsiteY18" fmla="*/ 967502 h 1247292"/>
                <a:gd name="connsiteX19" fmla="*/ 713226 w 1269266"/>
                <a:gd name="connsiteY19" fmla="*/ 909187 h 1247292"/>
                <a:gd name="connsiteX20" fmla="*/ 614748 w 1269266"/>
                <a:gd name="connsiteY20" fmla="*/ 1059249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44815 w 1269266"/>
                <a:gd name="connsiteY18" fmla="*/ 967502 h 1247292"/>
                <a:gd name="connsiteX19" fmla="*/ 713226 w 1269266"/>
                <a:gd name="connsiteY19" fmla="*/ 909187 h 1247292"/>
                <a:gd name="connsiteX20" fmla="*/ 614748 w 1269266"/>
                <a:gd name="connsiteY20" fmla="*/ 1059249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17996 w 1269266"/>
                <a:gd name="connsiteY18" fmla="*/ 918621 h 1247292"/>
                <a:gd name="connsiteX19" fmla="*/ 713226 w 1269266"/>
                <a:gd name="connsiteY19" fmla="*/ 909187 h 1247292"/>
                <a:gd name="connsiteX20" fmla="*/ 614748 w 1269266"/>
                <a:gd name="connsiteY20" fmla="*/ 1059249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17996 w 1269266"/>
                <a:gd name="connsiteY18" fmla="*/ 918621 h 1247292"/>
                <a:gd name="connsiteX19" fmla="*/ 686361 w 1269266"/>
                <a:gd name="connsiteY19" fmla="*/ 856502 h 1247292"/>
                <a:gd name="connsiteX20" fmla="*/ 713226 w 1269266"/>
                <a:gd name="connsiteY20" fmla="*/ 909187 h 1247292"/>
                <a:gd name="connsiteX21" fmla="*/ 614748 w 1269266"/>
                <a:gd name="connsiteY21" fmla="*/ 1059249 h 1247292"/>
                <a:gd name="connsiteX22" fmla="*/ 680570 w 1269266"/>
                <a:gd name="connsiteY22" fmla="*/ 1111369 h 1247292"/>
                <a:gd name="connsiteX23" fmla="*/ 909662 w 1269266"/>
                <a:gd name="connsiteY23" fmla="*/ 1044479 h 1247292"/>
                <a:gd name="connsiteX24" fmla="*/ 722403 w 1269266"/>
                <a:gd name="connsiteY24" fmla="*/ 1199673 h 1247292"/>
                <a:gd name="connsiteX25" fmla="*/ 434846 w 1269266"/>
                <a:gd name="connsiteY25" fmla="*/ 1243170 h 1247292"/>
                <a:gd name="connsiteX26" fmla="*/ 540683 w 1269266"/>
                <a:gd name="connsiteY26" fmla="*/ 1121838 h 1247292"/>
                <a:gd name="connsiteX27" fmla="*/ 347679 w 1269266"/>
                <a:gd name="connsiteY27" fmla="*/ 1143975 h 1247292"/>
                <a:gd name="connsiteX28" fmla="*/ 291523 w 1269266"/>
                <a:gd name="connsiteY28" fmla="*/ 1096216 h 1247292"/>
                <a:gd name="connsiteX29" fmla="*/ 438055 w 1269266"/>
                <a:gd name="connsiteY29" fmla="*/ 1011030 h 1247292"/>
                <a:gd name="connsiteX30" fmla="*/ 316082 w 1269266"/>
                <a:gd name="connsiteY30" fmla="*/ 781527 h 1247292"/>
                <a:gd name="connsiteX31" fmla="*/ 12643 w 1269266"/>
                <a:gd name="connsiteY31" fmla="*/ 986002 h 1247292"/>
                <a:gd name="connsiteX32" fmla="*/ 79869 w 1269266"/>
                <a:gd name="connsiteY32"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17996 w 1269266"/>
                <a:gd name="connsiteY18" fmla="*/ 918621 h 1247292"/>
                <a:gd name="connsiteX19" fmla="*/ 713226 w 1269266"/>
                <a:gd name="connsiteY19" fmla="*/ 909187 h 1247292"/>
                <a:gd name="connsiteX20" fmla="*/ 614748 w 1269266"/>
                <a:gd name="connsiteY20" fmla="*/ 1059249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17996 w 1269266"/>
                <a:gd name="connsiteY18" fmla="*/ 918621 h 1247292"/>
                <a:gd name="connsiteX19" fmla="*/ 734783 w 1269266"/>
                <a:gd name="connsiteY19" fmla="*/ 930621 h 1247292"/>
                <a:gd name="connsiteX20" fmla="*/ 614748 w 1269266"/>
                <a:gd name="connsiteY20" fmla="*/ 1059249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17996 w 1269266"/>
                <a:gd name="connsiteY18" fmla="*/ 918621 h 1247292"/>
                <a:gd name="connsiteX19" fmla="*/ 734783 w 1269266"/>
                <a:gd name="connsiteY19" fmla="*/ 930621 h 1247292"/>
                <a:gd name="connsiteX20" fmla="*/ 614748 w 1269266"/>
                <a:gd name="connsiteY20" fmla="*/ 1059249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17996 w 1269266"/>
                <a:gd name="connsiteY18" fmla="*/ 918621 h 1247292"/>
                <a:gd name="connsiteX19" fmla="*/ 717672 w 1269266"/>
                <a:gd name="connsiteY19" fmla="*/ 889914 h 1247292"/>
                <a:gd name="connsiteX20" fmla="*/ 614748 w 1269266"/>
                <a:gd name="connsiteY20" fmla="*/ 1059249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17996 w 1269266"/>
                <a:gd name="connsiteY18" fmla="*/ 918621 h 1247292"/>
                <a:gd name="connsiteX19" fmla="*/ 717672 w 1269266"/>
                <a:gd name="connsiteY19" fmla="*/ 889914 h 1247292"/>
                <a:gd name="connsiteX20" fmla="*/ 564064 w 1269266"/>
                <a:gd name="connsiteY20" fmla="*/ 1013295 h 1247292"/>
                <a:gd name="connsiteX21" fmla="*/ 680570 w 1269266"/>
                <a:gd name="connsiteY21" fmla="*/ 1111369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17996 w 1269266"/>
                <a:gd name="connsiteY18" fmla="*/ 918621 h 1247292"/>
                <a:gd name="connsiteX19" fmla="*/ 717672 w 1269266"/>
                <a:gd name="connsiteY19" fmla="*/ 889914 h 1247292"/>
                <a:gd name="connsiteX20" fmla="*/ 564064 w 1269266"/>
                <a:gd name="connsiteY20" fmla="*/ 1013295 h 1247292"/>
                <a:gd name="connsiteX21" fmla="*/ 640751 w 1269266"/>
                <a:gd name="connsiteY21" fmla="*/ 1061408 h 1247292"/>
                <a:gd name="connsiteX22" fmla="*/ 909662 w 1269266"/>
                <a:gd name="connsiteY22" fmla="*/ 1044479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7292"/>
                <a:gd name="connsiteX1" fmla="*/ 285881 w 1269266"/>
                <a:gd name="connsiteY1" fmla="*/ 662705 h 1247292"/>
                <a:gd name="connsiteX2" fmla="*/ 560697 w 1269266"/>
                <a:gd name="connsiteY2" fmla="*/ 665710 h 1247292"/>
                <a:gd name="connsiteX3" fmla="*/ 846418 w 1269266"/>
                <a:gd name="connsiteY3" fmla="*/ 470460 h 1247292"/>
                <a:gd name="connsiteX4" fmla="*/ 908917 w 1269266"/>
                <a:gd name="connsiteY4" fmla="*/ 102 h 1247292"/>
                <a:gd name="connsiteX5" fmla="*/ 955870 w 1269266"/>
                <a:gd name="connsiteY5" fmla="*/ 367094 h 1247292"/>
                <a:gd name="connsiteX6" fmla="*/ 1015636 w 1269266"/>
                <a:gd name="connsiteY6" fmla="*/ 409697 h 1247292"/>
                <a:gd name="connsiteX7" fmla="*/ 1064043 w 1269266"/>
                <a:gd name="connsiteY7" fmla="*/ 55066 h 1247292"/>
                <a:gd name="connsiteX8" fmla="*/ 1129644 w 1269266"/>
                <a:gd name="connsiteY8" fmla="*/ 496936 h 1247292"/>
                <a:gd name="connsiteX9" fmla="*/ 1203374 w 1269266"/>
                <a:gd name="connsiteY9" fmla="*/ 493244 h 1247292"/>
                <a:gd name="connsiteX10" fmla="*/ 1254583 w 1269266"/>
                <a:gd name="connsiteY10" fmla="*/ 256880 h 1247292"/>
                <a:gd name="connsiteX11" fmla="*/ 1241872 w 1269266"/>
                <a:gd name="connsiteY11" fmla="*/ 584836 h 1247292"/>
                <a:gd name="connsiteX12" fmla="*/ 1013569 w 1269266"/>
                <a:gd name="connsiteY12" fmla="*/ 892410 h 1247292"/>
                <a:gd name="connsiteX13" fmla="*/ 971445 w 1269266"/>
                <a:gd name="connsiteY13" fmla="*/ 866814 h 1247292"/>
                <a:gd name="connsiteX14" fmla="*/ 1116788 w 1269266"/>
                <a:gd name="connsiteY14" fmla="*/ 660373 h 1247292"/>
                <a:gd name="connsiteX15" fmla="*/ 809663 w 1269266"/>
                <a:gd name="connsiteY15" fmla="*/ 914750 h 1247292"/>
                <a:gd name="connsiteX16" fmla="*/ 925877 w 1269266"/>
                <a:gd name="connsiteY16" fmla="*/ 587537 h 1247292"/>
                <a:gd name="connsiteX17" fmla="*/ 495832 w 1269266"/>
                <a:gd name="connsiteY17" fmla="*/ 824825 h 1247292"/>
                <a:gd name="connsiteX18" fmla="*/ 517996 w 1269266"/>
                <a:gd name="connsiteY18" fmla="*/ 918621 h 1247292"/>
                <a:gd name="connsiteX19" fmla="*/ 717672 w 1269266"/>
                <a:gd name="connsiteY19" fmla="*/ 889914 h 1247292"/>
                <a:gd name="connsiteX20" fmla="*/ 564064 w 1269266"/>
                <a:gd name="connsiteY20" fmla="*/ 1013295 h 1247292"/>
                <a:gd name="connsiteX21" fmla="*/ 640751 w 1269266"/>
                <a:gd name="connsiteY21" fmla="*/ 1061408 h 1247292"/>
                <a:gd name="connsiteX22" fmla="*/ 900289 w 1269266"/>
                <a:gd name="connsiteY22" fmla="*/ 977408 h 1247292"/>
                <a:gd name="connsiteX23" fmla="*/ 722403 w 1269266"/>
                <a:gd name="connsiteY23" fmla="*/ 1199673 h 1247292"/>
                <a:gd name="connsiteX24" fmla="*/ 434846 w 1269266"/>
                <a:gd name="connsiteY24" fmla="*/ 1243170 h 1247292"/>
                <a:gd name="connsiteX25" fmla="*/ 540683 w 1269266"/>
                <a:gd name="connsiteY25" fmla="*/ 1121838 h 1247292"/>
                <a:gd name="connsiteX26" fmla="*/ 347679 w 1269266"/>
                <a:gd name="connsiteY26" fmla="*/ 1143975 h 1247292"/>
                <a:gd name="connsiteX27" fmla="*/ 291523 w 1269266"/>
                <a:gd name="connsiteY27" fmla="*/ 1096216 h 1247292"/>
                <a:gd name="connsiteX28" fmla="*/ 438055 w 1269266"/>
                <a:gd name="connsiteY28" fmla="*/ 1011030 h 1247292"/>
                <a:gd name="connsiteX29" fmla="*/ 316082 w 1269266"/>
                <a:gd name="connsiteY29" fmla="*/ 781527 h 1247292"/>
                <a:gd name="connsiteX30" fmla="*/ 12643 w 1269266"/>
                <a:gd name="connsiteY30" fmla="*/ 986002 h 1247292"/>
                <a:gd name="connsiteX31" fmla="*/ 79869 w 1269266"/>
                <a:gd name="connsiteY31" fmla="*/ 665708 h 1247292"/>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203374 w 1269266"/>
                <a:gd name="connsiteY9" fmla="*/ 493244 h 1245337"/>
                <a:gd name="connsiteX10" fmla="*/ 1254583 w 1269266"/>
                <a:gd name="connsiteY10" fmla="*/ 256880 h 1245337"/>
                <a:gd name="connsiteX11" fmla="*/ 1241872 w 1269266"/>
                <a:gd name="connsiteY11" fmla="*/ 584836 h 1245337"/>
                <a:gd name="connsiteX12" fmla="*/ 1013569 w 1269266"/>
                <a:gd name="connsiteY12" fmla="*/ 892410 h 1245337"/>
                <a:gd name="connsiteX13" fmla="*/ 971445 w 1269266"/>
                <a:gd name="connsiteY13" fmla="*/ 866814 h 1245337"/>
                <a:gd name="connsiteX14" fmla="*/ 1116788 w 1269266"/>
                <a:gd name="connsiteY14" fmla="*/ 660373 h 1245337"/>
                <a:gd name="connsiteX15" fmla="*/ 809663 w 1269266"/>
                <a:gd name="connsiteY15" fmla="*/ 914750 h 1245337"/>
                <a:gd name="connsiteX16" fmla="*/ 925877 w 1269266"/>
                <a:gd name="connsiteY16" fmla="*/ 587537 h 1245337"/>
                <a:gd name="connsiteX17" fmla="*/ 495832 w 1269266"/>
                <a:gd name="connsiteY17" fmla="*/ 824825 h 1245337"/>
                <a:gd name="connsiteX18" fmla="*/ 517996 w 1269266"/>
                <a:gd name="connsiteY18" fmla="*/ 918621 h 1245337"/>
                <a:gd name="connsiteX19" fmla="*/ 717672 w 1269266"/>
                <a:gd name="connsiteY19" fmla="*/ 889914 h 1245337"/>
                <a:gd name="connsiteX20" fmla="*/ 564064 w 1269266"/>
                <a:gd name="connsiteY20" fmla="*/ 1013295 h 1245337"/>
                <a:gd name="connsiteX21" fmla="*/ 640751 w 1269266"/>
                <a:gd name="connsiteY21" fmla="*/ 1061408 h 1245337"/>
                <a:gd name="connsiteX22" fmla="*/ 900289 w 1269266"/>
                <a:gd name="connsiteY22" fmla="*/ 977408 h 1245337"/>
                <a:gd name="connsiteX23" fmla="*/ 651149 w 1269266"/>
                <a:gd name="connsiteY23" fmla="*/ 1149556 h 1245337"/>
                <a:gd name="connsiteX24" fmla="*/ 434846 w 1269266"/>
                <a:gd name="connsiteY24" fmla="*/ 1243170 h 1245337"/>
                <a:gd name="connsiteX25" fmla="*/ 540683 w 1269266"/>
                <a:gd name="connsiteY25" fmla="*/ 1121838 h 1245337"/>
                <a:gd name="connsiteX26" fmla="*/ 347679 w 1269266"/>
                <a:gd name="connsiteY26" fmla="*/ 1143975 h 1245337"/>
                <a:gd name="connsiteX27" fmla="*/ 291523 w 1269266"/>
                <a:gd name="connsiteY27" fmla="*/ 1096216 h 1245337"/>
                <a:gd name="connsiteX28" fmla="*/ 438055 w 1269266"/>
                <a:gd name="connsiteY28" fmla="*/ 1011030 h 1245337"/>
                <a:gd name="connsiteX29" fmla="*/ 316082 w 1269266"/>
                <a:gd name="connsiteY29" fmla="*/ 781527 h 1245337"/>
                <a:gd name="connsiteX30" fmla="*/ 12643 w 1269266"/>
                <a:gd name="connsiteY30" fmla="*/ 986002 h 1245337"/>
                <a:gd name="connsiteX31" fmla="*/ 79869 w 1269266"/>
                <a:gd name="connsiteY31"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203374 w 1269266"/>
                <a:gd name="connsiteY9" fmla="*/ 493244 h 1245337"/>
                <a:gd name="connsiteX10" fmla="*/ 1254583 w 1269266"/>
                <a:gd name="connsiteY10" fmla="*/ 256880 h 1245337"/>
                <a:gd name="connsiteX11" fmla="*/ 1241872 w 1269266"/>
                <a:gd name="connsiteY11" fmla="*/ 584836 h 1245337"/>
                <a:gd name="connsiteX12" fmla="*/ 1013569 w 1269266"/>
                <a:gd name="connsiteY12" fmla="*/ 892410 h 1245337"/>
                <a:gd name="connsiteX13" fmla="*/ 971445 w 1269266"/>
                <a:gd name="connsiteY13" fmla="*/ 866814 h 1245337"/>
                <a:gd name="connsiteX14" fmla="*/ 1116788 w 1269266"/>
                <a:gd name="connsiteY14" fmla="*/ 660373 h 1245337"/>
                <a:gd name="connsiteX15" fmla="*/ 753719 w 1269266"/>
                <a:gd name="connsiteY15" fmla="*/ 841352 h 1245337"/>
                <a:gd name="connsiteX16" fmla="*/ 925877 w 1269266"/>
                <a:gd name="connsiteY16" fmla="*/ 587537 h 1245337"/>
                <a:gd name="connsiteX17" fmla="*/ 495832 w 1269266"/>
                <a:gd name="connsiteY17" fmla="*/ 824825 h 1245337"/>
                <a:gd name="connsiteX18" fmla="*/ 517996 w 1269266"/>
                <a:gd name="connsiteY18" fmla="*/ 918621 h 1245337"/>
                <a:gd name="connsiteX19" fmla="*/ 717672 w 1269266"/>
                <a:gd name="connsiteY19" fmla="*/ 889914 h 1245337"/>
                <a:gd name="connsiteX20" fmla="*/ 564064 w 1269266"/>
                <a:gd name="connsiteY20" fmla="*/ 1013295 h 1245337"/>
                <a:gd name="connsiteX21" fmla="*/ 640751 w 1269266"/>
                <a:gd name="connsiteY21" fmla="*/ 1061408 h 1245337"/>
                <a:gd name="connsiteX22" fmla="*/ 900289 w 1269266"/>
                <a:gd name="connsiteY22" fmla="*/ 977408 h 1245337"/>
                <a:gd name="connsiteX23" fmla="*/ 651149 w 1269266"/>
                <a:gd name="connsiteY23" fmla="*/ 1149556 h 1245337"/>
                <a:gd name="connsiteX24" fmla="*/ 434846 w 1269266"/>
                <a:gd name="connsiteY24" fmla="*/ 1243170 h 1245337"/>
                <a:gd name="connsiteX25" fmla="*/ 540683 w 1269266"/>
                <a:gd name="connsiteY25" fmla="*/ 1121838 h 1245337"/>
                <a:gd name="connsiteX26" fmla="*/ 347679 w 1269266"/>
                <a:gd name="connsiteY26" fmla="*/ 1143975 h 1245337"/>
                <a:gd name="connsiteX27" fmla="*/ 291523 w 1269266"/>
                <a:gd name="connsiteY27" fmla="*/ 1096216 h 1245337"/>
                <a:gd name="connsiteX28" fmla="*/ 438055 w 1269266"/>
                <a:gd name="connsiteY28" fmla="*/ 1011030 h 1245337"/>
                <a:gd name="connsiteX29" fmla="*/ 316082 w 1269266"/>
                <a:gd name="connsiteY29" fmla="*/ 781527 h 1245337"/>
                <a:gd name="connsiteX30" fmla="*/ 12643 w 1269266"/>
                <a:gd name="connsiteY30" fmla="*/ 986002 h 1245337"/>
                <a:gd name="connsiteX31" fmla="*/ 79869 w 1269266"/>
                <a:gd name="connsiteY31"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203374 w 1269266"/>
                <a:gd name="connsiteY9" fmla="*/ 493244 h 1245337"/>
                <a:gd name="connsiteX10" fmla="*/ 1254583 w 1269266"/>
                <a:gd name="connsiteY10" fmla="*/ 256880 h 1245337"/>
                <a:gd name="connsiteX11" fmla="*/ 1241872 w 1269266"/>
                <a:gd name="connsiteY11" fmla="*/ 584836 h 1245337"/>
                <a:gd name="connsiteX12" fmla="*/ 1013569 w 1269266"/>
                <a:gd name="connsiteY12" fmla="*/ 892410 h 1245337"/>
                <a:gd name="connsiteX13" fmla="*/ 971445 w 1269266"/>
                <a:gd name="connsiteY13" fmla="*/ 866814 h 1245337"/>
                <a:gd name="connsiteX14" fmla="*/ 1116788 w 1269266"/>
                <a:gd name="connsiteY14" fmla="*/ 660373 h 1245337"/>
                <a:gd name="connsiteX15" fmla="*/ 753719 w 1269266"/>
                <a:gd name="connsiteY15" fmla="*/ 841352 h 1245337"/>
                <a:gd name="connsiteX16" fmla="*/ 925877 w 1269266"/>
                <a:gd name="connsiteY16" fmla="*/ 587537 h 1245337"/>
                <a:gd name="connsiteX17" fmla="*/ 495832 w 1269266"/>
                <a:gd name="connsiteY17" fmla="*/ 824825 h 1245337"/>
                <a:gd name="connsiteX18" fmla="*/ 517996 w 1269266"/>
                <a:gd name="connsiteY18" fmla="*/ 918621 h 1245337"/>
                <a:gd name="connsiteX19" fmla="*/ 717672 w 1269266"/>
                <a:gd name="connsiteY19" fmla="*/ 889914 h 1245337"/>
                <a:gd name="connsiteX20" fmla="*/ 564064 w 1269266"/>
                <a:gd name="connsiteY20" fmla="*/ 1013295 h 1245337"/>
                <a:gd name="connsiteX21" fmla="*/ 640751 w 1269266"/>
                <a:gd name="connsiteY21" fmla="*/ 1061408 h 1245337"/>
                <a:gd name="connsiteX22" fmla="*/ 900289 w 1269266"/>
                <a:gd name="connsiteY22" fmla="*/ 977408 h 1245337"/>
                <a:gd name="connsiteX23" fmla="*/ 651149 w 1269266"/>
                <a:gd name="connsiteY23" fmla="*/ 1149556 h 1245337"/>
                <a:gd name="connsiteX24" fmla="*/ 434846 w 1269266"/>
                <a:gd name="connsiteY24" fmla="*/ 1243170 h 1245337"/>
                <a:gd name="connsiteX25" fmla="*/ 540683 w 1269266"/>
                <a:gd name="connsiteY25" fmla="*/ 1121838 h 1245337"/>
                <a:gd name="connsiteX26" fmla="*/ 347679 w 1269266"/>
                <a:gd name="connsiteY26" fmla="*/ 1143975 h 1245337"/>
                <a:gd name="connsiteX27" fmla="*/ 291523 w 1269266"/>
                <a:gd name="connsiteY27" fmla="*/ 1096216 h 1245337"/>
                <a:gd name="connsiteX28" fmla="*/ 438055 w 1269266"/>
                <a:gd name="connsiteY28" fmla="*/ 1011030 h 1245337"/>
                <a:gd name="connsiteX29" fmla="*/ 316082 w 1269266"/>
                <a:gd name="connsiteY29" fmla="*/ 781527 h 1245337"/>
                <a:gd name="connsiteX30" fmla="*/ 12643 w 1269266"/>
                <a:gd name="connsiteY30" fmla="*/ 986002 h 1245337"/>
                <a:gd name="connsiteX31" fmla="*/ 79869 w 1269266"/>
                <a:gd name="connsiteY31"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203374 w 1269266"/>
                <a:gd name="connsiteY9" fmla="*/ 493244 h 1245337"/>
                <a:gd name="connsiteX10" fmla="*/ 1254583 w 1269266"/>
                <a:gd name="connsiteY10" fmla="*/ 256880 h 1245337"/>
                <a:gd name="connsiteX11" fmla="*/ 1241872 w 1269266"/>
                <a:gd name="connsiteY11" fmla="*/ 584836 h 1245337"/>
                <a:gd name="connsiteX12" fmla="*/ 1013569 w 1269266"/>
                <a:gd name="connsiteY12" fmla="*/ 892410 h 1245337"/>
                <a:gd name="connsiteX13" fmla="*/ 971445 w 1269266"/>
                <a:gd name="connsiteY13" fmla="*/ 866814 h 1245337"/>
                <a:gd name="connsiteX14" fmla="*/ 1116788 w 1269266"/>
                <a:gd name="connsiteY14" fmla="*/ 660373 h 1245337"/>
                <a:gd name="connsiteX15" fmla="*/ 753719 w 1269266"/>
                <a:gd name="connsiteY15" fmla="*/ 841352 h 1245337"/>
                <a:gd name="connsiteX16" fmla="*/ 925877 w 1269266"/>
                <a:gd name="connsiteY16" fmla="*/ 587537 h 1245337"/>
                <a:gd name="connsiteX17" fmla="*/ 495832 w 1269266"/>
                <a:gd name="connsiteY17" fmla="*/ 824825 h 1245337"/>
                <a:gd name="connsiteX18" fmla="*/ 517996 w 1269266"/>
                <a:gd name="connsiteY18" fmla="*/ 918621 h 1245337"/>
                <a:gd name="connsiteX19" fmla="*/ 717672 w 1269266"/>
                <a:gd name="connsiteY19" fmla="*/ 889914 h 1245337"/>
                <a:gd name="connsiteX20" fmla="*/ 564064 w 1269266"/>
                <a:gd name="connsiteY20" fmla="*/ 1013295 h 1245337"/>
                <a:gd name="connsiteX21" fmla="*/ 640751 w 1269266"/>
                <a:gd name="connsiteY21" fmla="*/ 1061408 h 1245337"/>
                <a:gd name="connsiteX22" fmla="*/ 900289 w 1269266"/>
                <a:gd name="connsiteY22" fmla="*/ 977408 h 1245337"/>
                <a:gd name="connsiteX23" fmla="*/ 651149 w 1269266"/>
                <a:gd name="connsiteY23" fmla="*/ 1149556 h 1245337"/>
                <a:gd name="connsiteX24" fmla="*/ 434846 w 1269266"/>
                <a:gd name="connsiteY24" fmla="*/ 1243170 h 1245337"/>
                <a:gd name="connsiteX25" fmla="*/ 540683 w 1269266"/>
                <a:gd name="connsiteY25" fmla="*/ 1121838 h 1245337"/>
                <a:gd name="connsiteX26" fmla="*/ 347679 w 1269266"/>
                <a:gd name="connsiteY26" fmla="*/ 1143975 h 1245337"/>
                <a:gd name="connsiteX27" fmla="*/ 291523 w 1269266"/>
                <a:gd name="connsiteY27" fmla="*/ 1096216 h 1245337"/>
                <a:gd name="connsiteX28" fmla="*/ 438055 w 1269266"/>
                <a:gd name="connsiteY28" fmla="*/ 1011030 h 1245337"/>
                <a:gd name="connsiteX29" fmla="*/ 316082 w 1269266"/>
                <a:gd name="connsiteY29" fmla="*/ 781527 h 1245337"/>
                <a:gd name="connsiteX30" fmla="*/ 12643 w 1269266"/>
                <a:gd name="connsiteY30" fmla="*/ 986002 h 1245337"/>
                <a:gd name="connsiteX31" fmla="*/ 79869 w 1269266"/>
                <a:gd name="connsiteY31"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203374 w 1269266"/>
                <a:gd name="connsiteY9" fmla="*/ 493244 h 1245337"/>
                <a:gd name="connsiteX10" fmla="*/ 1254583 w 1269266"/>
                <a:gd name="connsiteY10" fmla="*/ 256880 h 1245337"/>
                <a:gd name="connsiteX11" fmla="*/ 1241872 w 1269266"/>
                <a:gd name="connsiteY11" fmla="*/ 584836 h 1245337"/>
                <a:gd name="connsiteX12" fmla="*/ 1013569 w 1269266"/>
                <a:gd name="connsiteY12" fmla="*/ 892410 h 1245337"/>
                <a:gd name="connsiteX13" fmla="*/ 971445 w 1269266"/>
                <a:gd name="connsiteY13" fmla="*/ 866814 h 1245337"/>
                <a:gd name="connsiteX14" fmla="*/ 1116788 w 1269266"/>
                <a:gd name="connsiteY14" fmla="*/ 660373 h 1245337"/>
                <a:gd name="connsiteX15" fmla="*/ 753719 w 1269266"/>
                <a:gd name="connsiteY15" fmla="*/ 841352 h 1245337"/>
                <a:gd name="connsiteX16" fmla="*/ 925877 w 1269266"/>
                <a:gd name="connsiteY16" fmla="*/ 587537 h 1245337"/>
                <a:gd name="connsiteX17" fmla="*/ 495832 w 1269266"/>
                <a:gd name="connsiteY17" fmla="*/ 824825 h 1245337"/>
                <a:gd name="connsiteX18" fmla="*/ 517996 w 1269266"/>
                <a:gd name="connsiteY18" fmla="*/ 918621 h 1245337"/>
                <a:gd name="connsiteX19" fmla="*/ 717672 w 1269266"/>
                <a:gd name="connsiteY19" fmla="*/ 889914 h 1245337"/>
                <a:gd name="connsiteX20" fmla="*/ 564064 w 1269266"/>
                <a:gd name="connsiteY20" fmla="*/ 1013295 h 1245337"/>
                <a:gd name="connsiteX21" fmla="*/ 640751 w 1269266"/>
                <a:gd name="connsiteY21" fmla="*/ 1061408 h 1245337"/>
                <a:gd name="connsiteX22" fmla="*/ 900289 w 1269266"/>
                <a:gd name="connsiteY22" fmla="*/ 977408 h 1245337"/>
                <a:gd name="connsiteX23" fmla="*/ 651149 w 1269266"/>
                <a:gd name="connsiteY23" fmla="*/ 1149556 h 1245337"/>
                <a:gd name="connsiteX24" fmla="*/ 434846 w 1269266"/>
                <a:gd name="connsiteY24" fmla="*/ 1243170 h 1245337"/>
                <a:gd name="connsiteX25" fmla="*/ 540683 w 1269266"/>
                <a:gd name="connsiteY25" fmla="*/ 1121838 h 1245337"/>
                <a:gd name="connsiteX26" fmla="*/ 347679 w 1269266"/>
                <a:gd name="connsiteY26" fmla="*/ 1143975 h 1245337"/>
                <a:gd name="connsiteX27" fmla="*/ 291523 w 1269266"/>
                <a:gd name="connsiteY27" fmla="*/ 1096216 h 1245337"/>
                <a:gd name="connsiteX28" fmla="*/ 438055 w 1269266"/>
                <a:gd name="connsiteY28" fmla="*/ 1011030 h 1245337"/>
                <a:gd name="connsiteX29" fmla="*/ 316082 w 1269266"/>
                <a:gd name="connsiteY29" fmla="*/ 781527 h 1245337"/>
                <a:gd name="connsiteX30" fmla="*/ 12643 w 1269266"/>
                <a:gd name="connsiteY30" fmla="*/ 986002 h 1245337"/>
                <a:gd name="connsiteX31" fmla="*/ 79869 w 1269266"/>
                <a:gd name="connsiteY31"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203374 w 1269266"/>
                <a:gd name="connsiteY9" fmla="*/ 493244 h 1245337"/>
                <a:gd name="connsiteX10" fmla="*/ 1254583 w 1269266"/>
                <a:gd name="connsiteY10" fmla="*/ 256880 h 1245337"/>
                <a:gd name="connsiteX11" fmla="*/ 1241872 w 1269266"/>
                <a:gd name="connsiteY11" fmla="*/ 584836 h 1245337"/>
                <a:gd name="connsiteX12" fmla="*/ 1013569 w 1269266"/>
                <a:gd name="connsiteY12" fmla="*/ 892410 h 1245337"/>
                <a:gd name="connsiteX13" fmla="*/ 971445 w 1269266"/>
                <a:gd name="connsiteY13" fmla="*/ 866814 h 1245337"/>
                <a:gd name="connsiteX14" fmla="*/ 1116788 w 1269266"/>
                <a:gd name="connsiteY14" fmla="*/ 660373 h 1245337"/>
                <a:gd name="connsiteX15" fmla="*/ 753719 w 1269266"/>
                <a:gd name="connsiteY15" fmla="*/ 841352 h 1245337"/>
                <a:gd name="connsiteX16" fmla="*/ 925877 w 1269266"/>
                <a:gd name="connsiteY16" fmla="*/ 587537 h 1245337"/>
                <a:gd name="connsiteX17" fmla="*/ 495832 w 1269266"/>
                <a:gd name="connsiteY17" fmla="*/ 824825 h 1245337"/>
                <a:gd name="connsiteX18" fmla="*/ 517996 w 1269266"/>
                <a:gd name="connsiteY18" fmla="*/ 918621 h 1245337"/>
                <a:gd name="connsiteX19" fmla="*/ 717672 w 1269266"/>
                <a:gd name="connsiteY19" fmla="*/ 889914 h 1245337"/>
                <a:gd name="connsiteX20" fmla="*/ 564064 w 1269266"/>
                <a:gd name="connsiteY20" fmla="*/ 1013295 h 1245337"/>
                <a:gd name="connsiteX21" fmla="*/ 640751 w 1269266"/>
                <a:gd name="connsiteY21" fmla="*/ 1061408 h 1245337"/>
                <a:gd name="connsiteX22" fmla="*/ 900289 w 1269266"/>
                <a:gd name="connsiteY22" fmla="*/ 977408 h 1245337"/>
                <a:gd name="connsiteX23" fmla="*/ 651149 w 1269266"/>
                <a:gd name="connsiteY23" fmla="*/ 1149556 h 1245337"/>
                <a:gd name="connsiteX24" fmla="*/ 434846 w 1269266"/>
                <a:gd name="connsiteY24" fmla="*/ 1243170 h 1245337"/>
                <a:gd name="connsiteX25" fmla="*/ 540683 w 1269266"/>
                <a:gd name="connsiteY25" fmla="*/ 1121838 h 1245337"/>
                <a:gd name="connsiteX26" fmla="*/ 347679 w 1269266"/>
                <a:gd name="connsiteY26" fmla="*/ 1143975 h 1245337"/>
                <a:gd name="connsiteX27" fmla="*/ 291523 w 1269266"/>
                <a:gd name="connsiteY27" fmla="*/ 1096216 h 1245337"/>
                <a:gd name="connsiteX28" fmla="*/ 438055 w 1269266"/>
                <a:gd name="connsiteY28" fmla="*/ 1011030 h 1245337"/>
                <a:gd name="connsiteX29" fmla="*/ 316082 w 1269266"/>
                <a:gd name="connsiteY29" fmla="*/ 781527 h 1245337"/>
                <a:gd name="connsiteX30" fmla="*/ 12643 w 1269266"/>
                <a:gd name="connsiteY30" fmla="*/ 986002 h 1245337"/>
                <a:gd name="connsiteX31" fmla="*/ 79869 w 1269266"/>
                <a:gd name="connsiteY31"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203374 w 1269266"/>
                <a:gd name="connsiteY9" fmla="*/ 493244 h 1245337"/>
                <a:gd name="connsiteX10" fmla="*/ 1254583 w 1269266"/>
                <a:gd name="connsiteY10" fmla="*/ 256880 h 1245337"/>
                <a:gd name="connsiteX11" fmla="*/ 1241872 w 1269266"/>
                <a:gd name="connsiteY11" fmla="*/ 584836 h 1245337"/>
                <a:gd name="connsiteX12" fmla="*/ 1013569 w 1269266"/>
                <a:gd name="connsiteY12" fmla="*/ 892410 h 1245337"/>
                <a:gd name="connsiteX13" fmla="*/ 916316 w 1269266"/>
                <a:gd name="connsiteY13" fmla="*/ 840138 h 1245337"/>
                <a:gd name="connsiteX14" fmla="*/ 1116788 w 1269266"/>
                <a:gd name="connsiteY14" fmla="*/ 660373 h 1245337"/>
                <a:gd name="connsiteX15" fmla="*/ 753719 w 1269266"/>
                <a:gd name="connsiteY15" fmla="*/ 841352 h 1245337"/>
                <a:gd name="connsiteX16" fmla="*/ 925877 w 1269266"/>
                <a:gd name="connsiteY16" fmla="*/ 587537 h 1245337"/>
                <a:gd name="connsiteX17" fmla="*/ 495832 w 1269266"/>
                <a:gd name="connsiteY17" fmla="*/ 824825 h 1245337"/>
                <a:gd name="connsiteX18" fmla="*/ 517996 w 1269266"/>
                <a:gd name="connsiteY18" fmla="*/ 918621 h 1245337"/>
                <a:gd name="connsiteX19" fmla="*/ 717672 w 1269266"/>
                <a:gd name="connsiteY19" fmla="*/ 889914 h 1245337"/>
                <a:gd name="connsiteX20" fmla="*/ 564064 w 1269266"/>
                <a:gd name="connsiteY20" fmla="*/ 1013295 h 1245337"/>
                <a:gd name="connsiteX21" fmla="*/ 640751 w 1269266"/>
                <a:gd name="connsiteY21" fmla="*/ 1061408 h 1245337"/>
                <a:gd name="connsiteX22" fmla="*/ 900289 w 1269266"/>
                <a:gd name="connsiteY22" fmla="*/ 977408 h 1245337"/>
                <a:gd name="connsiteX23" fmla="*/ 651149 w 1269266"/>
                <a:gd name="connsiteY23" fmla="*/ 1149556 h 1245337"/>
                <a:gd name="connsiteX24" fmla="*/ 434846 w 1269266"/>
                <a:gd name="connsiteY24" fmla="*/ 1243170 h 1245337"/>
                <a:gd name="connsiteX25" fmla="*/ 540683 w 1269266"/>
                <a:gd name="connsiteY25" fmla="*/ 1121838 h 1245337"/>
                <a:gd name="connsiteX26" fmla="*/ 347679 w 1269266"/>
                <a:gd name="connsiteY26" fmla="*/ 1143975 h 1245337"/>
                <a:gd name="connsiteX27" fmla="*/ 291523 w 1269266"/>
                <a:gd name="connsiteY27" fmla="*/ 1096216 h 1245337"/>
                <a:gd name="connsiteX28" fmla="*/ 438055 w 1269266"/>
                <a:gd name="connsiteY28" fmla="*/ 1011030 h 1245337"/>
                <a:gd name="connsiteX29" fmla="*/ 316082 w 1269266"/>
                <a:gd name="connsiteY29" fmla="*/ 781527 h 1245337"/>
                <a:gd name="connsiteX30" fmla="*/ 12643 w 1269266"/>
                <a:gd name="connsiteY30" fmla="*/ 986002 h 1245337"/>
                <a:gd name="connsiteX31" fmla="*/ 79869 w 1269266"/>
                <a:gd name="connsiteY31"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203374 w 1269266"/>
                <a:gd name="connsiteY9" fmla="*/ 493244 h 1245337"/>
                <a:gd name="connsiteX10" fmla="*/ 1254583 w 1269266"/>
                <a:gd name="connsiteY10" fmla="*/ 256880 h 1245337"/>
                <a:gd name="connsiteX11" fmla="*/ 1241872 w 1269266"/>
                <a:gd name="connsiteY11" fmla="*/ 584836 h 1245337"/>
                <a:gd name="connsiteX12" fmla="*/ 982136 w 1269266"/>
                <a:gd name="connsiteY12" fmla="*/ 892251 h 1245337"/>
                <a:gd name="connsiteX13" fmla="*/ 916316 w 1269266"/>
                <a:gd name="connsiteY13" fmla="*/ 840138 h 1245337"/>
                <a:gd name="connsiteX14" fmla="*/ 1116788 w 1269266"/>
                <a:gd name="connsiteY14" fmla="*/ 660373 h 1245337"/>
                <a:gd name="connsiteX15" fmla="*/ 753719 w 1269266"/>
                <a:gd name="connsiteY15" fmla="*/ 841352 h 1245337"/>
                <a:gd name="connsiteX16" fmla="*/ 925877 w 1269266"/>
                <a:gd name="connsiteY16" fmla="*/ 587537 h 1245337"/>
                <a:gd name="connsiteX17" fmla="*/ 495832 w 1269266"/>
                <a:gd name="connsiteY17" fmla="*/ 824825 h 1245337"/>
                <a:gd name="connsiteX18" fmla="*/ 517996 w 1269266"/>
                <a:gd name="connsiteY18" fmla="*/ 918621 h 1245337"/>
                <a:gd name="connsiteX19" fmla="*/ 717672 w 1269266"/>
                <a:gd name="connsiteY19" fmla="*/ 889914 h 1245337"/>
                <a:gd name="connsiteX20" fmla="*/ 564064 w 1269266"/>
                <a:gd name="connsiteY20" fmla="*/ 1013295 h 1245337"/>
                <a:gd name="connsiteX21" fmla="*/ 640751 w 1269266"/>
                <a:gd name="connsiteY21" fmla="*/ 1061408 h 1245337"/>
                <a:gd name="connsiteX22" fmla="*/ 900289 w 1269266"/>
                <a:gd name="connsiteY22" fmla="*/ 977408 h 1245337"/>
                <a:gd name="connsiteX23" fmla="*/ 651149 w 1269266"/>
                <a:gd name="connsiteY23" fmla="*/ 1149556 h 1245337"/>
                <a:gd name="connsiteX24" fmla="*/ 434846 w 1269266"/>
                <a:gd name="connsiteY24" fmla="*/ 1243170 h 1245337"/>
                <a:gd name="connsiteX25" fmla="*/ 540683 w 1269266"/>
                <a:gd name="connsiteY25" fmla="*/ 1121838 h 1245337"/>
                <a:gd name="connsiteX26" fmla="*/ 347679 w 1269266"/>
                <a:gd name="connsiteY26" fmla="*/ 1143975 h 1245337"/>
                <a:gd name="connsiteX27" fmla="*/ 291523 w 1269266"/>
                <a:gd name="connsiteY27" fmla="*/ 1096216 h 1245337"/>
                <a:gd name="connsiteX28" fmla="*/ 438055 w 1269266"/>
                <a:gd name="connsiteY28" fmla="*/ 1011030 h 1245337"/>
                <a:gd name="connsiteX29" fmla="*/ 316082 w 1269266"/>
                <a:gd name="connsiteY29" fmla="*/ 781527 h 1245337"/>
                <a:gd name="connsiteX30" fmla="*/ 12643 w 1269266"/>
                <a:gd name="connsiteY30" fmla="*/ 986002 h 1245337"/>
                <a:gd name="connsiteX31" fmla="*/ 79869 w 1269266"/>
                <a:gd name="connsiteY31"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203374 w 1269266"/>
                <a:gd name="connsiteY9" fmla="*/ 493244 h 1245337"/>
                <a:gd name="connsiteX10" fmla="*/ 1254583 w 1269266"/>
                <a:gd name="connsiteY10" fmla="*/ 256880 h 1245337"/>
                <a:gd name="connsiteX11" fmla="*/ 1241872 w 1269266"/>
                <a:gd name="connsiteY11" fmla="*/ 584836 h 1245337"/>
                <a:gd name="connsiteX12" fmla="*/ 1144381 w 1269266"/>
                <a:gd name="connsiteY12" fmla="*/ 752163 h 1245337"/>
                <a:gd name="connsiteX13" fmla="*/ 982136 w 1269266"/>
                <a:gd name="connsiteY13" fmla="*/ 892251 h 1245337"/>
                <a:gd name="connsiteX14" fmla="*/ 916316 w 1269266"/>
                <a:gd name="connsiteY14" fmla="*/ 840138 h 1245337"/>
                <a:gd name="connsiteX15" fmla="*/ 1116788 w 1269266"/>
                <a:gd name="connsiteY15" fmla="*/ 660373 h 1245337"/>
                <a:gd name="connsiteX16" fmla="*/ 753719 w 1269266"/>
                <a:gd name="connsiteY16" fmla="*/ 841352 h 1245337"/>
                <a:gd name="connsiteX17" fmla="*/ 925877 w 1269266"/>
                <a:gd name="connsiteY17" fmla="*/ 587537 h 1245337"/>
                <a:gd name="connsiteX18" fmla="*/ 495832 w 1269266"/>
                <a:gd name="connsiteY18" fmla="*/ 824825 h 1245337"/>
                <a:gd name="connsiteX19" fmla="*/ 517996 w 1269266"/>
                <a:gd name="connsiteY19" fmla="*/ 918621 h 1245337"/>
                <a:gd name="connsiteX20" fmla="*/ 717672 w 1269266"/>
                <a:gd name="connsiteY20" fmla="*/ 889914 h 1245337"/>
                <a:gd name="connsiteX21" fmla="*/ 564064 w 1269266"/>
                <a:gd name="connsiteY21" fmla="*/ 1013295 h 1245337"/>
                <a:gd name="connsiteX22" fmla="*/ 640751 w 1269266"/>
                <a:gd name="connsiteY22" fmla="*/ 1061408 h 1245337"/>
                <a:gd name="connsiteX23" fmla="*/ 900289 w 1269266"/>
                <a:gd name="connsiteY23" fmla="*/ 977408 h 1245337"/>
                <a:gd name="connsiteX24" fmla="*/ 651149 w 1269266"/>
                <a:gd name="connsiteY24" fmla="*/ 1149556 h 1245337"/>
                <a:gd name="connsiteX25" fmla="*/ 434846 w 1269266"/>
                <a:gd name="connsiteY25" fmla="*/ 1243170 h 1245337"/>
                <a:gd name="connsiteX26" fmla="*/ 540683 w 1269266"/>
                <a:gd name="connsiteY26" fmla="*/ 1121838 h 1245337"/>
                <a:gd name="connsiteX27" fmla="*/ 347679 w 1269266"/>
                <a:gd name="connsiteY27" fmla="*/ 1143975 h 1245337"/>
                <a:gd name="connsiteX28" fmla="*/ 291523 w 1269266"/>
                <a:gd name="connsiteY28" fmla="*/ 1096216 h 1245337"/>
                <a:gd name="connsiteX29" fmla="*/ 438055 w 1269266"/>
                <a:gd name="connsiteY29" fmla="*/ 1011030 h 1245337"/>
                <a:gd name="connsiteX30" fmla="*/ 316082 w 1269266"/>
                <a:gd name="connsiteY30" fmla="*/ 781527 h 1245337"/>
                <a:gd name="connsiteX31" fmla="*/ 12643 w 1269266"/>
                <a:gd name="connsiteY31" fmla="*/ 986002 h 1245337"/>
                <a:gd name="connsiteX32" fmla="*/ 79869 w 1269266"/>
                <a:gd name="connsiteY32"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29644 w 1269266"/>
                <a:gd name="connsiteY8" fmla="*/ 496936 h 1245337"/>
                <a:gd name="connsiteX9" fmla="*/ 1191527 w 1269266"/>
                <a:gd name="connsiteY9" fmla="*/ 479983 h 1245337"/>
                <a:gd name="connsiteX10" fmla="*/ 1254583 w 1269266"/>
                <a:gd name="connsiteY10" fmla="*/ 256880 h 1245337"/>
                <a:gd name="connsiteX11" fmla="*/ 1241872 w 1269266"/>
                <a:gd name="connsiteY11" fmla="*/ 584836 h 1245337"/>
                <a:gd name="connsiteX12" fmla="*/ 1144381 w 1269266"/>
                <a:gd name="connsiteY12" fmla="*/ 752163 h 1245337"/>
                <a:gd name="connsiteX13" fmla="*/ 982136 w 1269266"/>
                <a:gd name="connsiteY13" fmla="*/ 892251 h 1245337"/>
                <a:gd name="connsiteX14" fmla="*/ 916316 w 1269266"/>
                <a:gd name="connsiteY14" fmla="*/ 840138 h 1245337"/>
                <a:gd name="connsiteX15" fmla="*/ 1116788 w 1269266"/>
                <a:gd name="connsiteY15" fmla="*/ 660373 h 1245337"/>
                <a:gd name="connsiteX16" fmla="*/ 753719 w 1269266"/>
                <a:gd name="connsiteY16" fmla="*/ 841352 h 1245337"/>
                <a:gd name="connsiteX17" fmla="*/ 925877 w 1269266"/>
                <a:gd name="connsiteY17" fmla="*/ 587537 h 1245337"/>
                <a:gd name="connsiteX18" fmla="*/ 495832 w 1269266"/>
                <a:gd name="connsiteY18" fmla="*/ 824825 h 1245337"/>
                <a:gd name="connsiteX19" fmla="*/ 517996 w 1269266"/>
                <a:gd name="connsiteY19" fmla="*/ 918621 h 1245337"/>
                <a:gd name="connsiteX20" fmla="*/ 717672 w 1269266"/>
                <a:gd name="connsiteY20" fmla="*/ 889914 h 1245337"/>
                <a:gd name="connsiteX21" fmla="*/ 564064 w 1269266"/>
                <a:gd name="connsiteY21" fmla="*/ 1013295 h 1245337"/>
                <a:gd name="connsiteX22" fmla="*/ 640751 w 1269266"/>
                <a:gd name="connsiteY22" fmla="*/ 1061408 h 1245337"/>
                <a:gd name="connsiteX23" fmla="*/ 900289 w 1269266"/>
                <a:gd name="connsiteY23" fmla="*/ 977408 h 1245337"/>
                <a:gd name="connsiteX24" fmla="*/ 651149 w 1269266"/>
                <a:gd name="connsiteY24" fmla="*/ 1149556 h 1245337"/>
                <a:gd name="connsiteX25" fmla="*/ 434846 w 1269266"/>
                <a:gd name="connsiteY25" fmla="*/ 1243170 h 1245337"/>
                <a:gd name="connsiteX26" fmla="*/ 540683 w 1269266"/>
                <a:gd name="connsiteY26" fmla="*/ 1121838 h 1245337"/>
                <a:gd name="connsiteX27" fmla="*/ 347679 w 1269266"/>
                <a:gd name="connsiteY27" fmla="*/ 1143975 h 1245337"/>
                <a:gd name="connsiteX28" fmla="*/ 291523 w 1269266"/>
                <a:gd name="connsiteY28" fmla="*/ 1096216 h 1245337"/>
                <a:gd name="connsiteX29" fmla="*/ 438055 w 1269266"/>
                <a:gd name="connsiteY29" fmla="*/ 1011030 h 1245337"/>
                <a:gd name="connsiteX30" fmla="*/ 316082 w 1269266"/>
                <a:gd name="connsiteY30" fmla="*/ 781527 h 1245337"/>
                <a:gd name="connsiteX31" fmla="*/ 12643 w 1269266"/>
                <a:gd name="connsiteY31" fmla="*/ 986002 h 1245337"/>
                <a:gd name="connsiteX32" fmla="*/ 79869 w 1269266"/>
                <a:gd name="connsiteY32"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4043 w 1269266"/>
                <a:gd name="connsiteY7" fmla="*/ 55066 h 1245337"/>
                <a:gd name="connsiteX8" fmla="*/ 1109073 w 1269266"/>
                <a:gd name="connsiteY8" fmla="*/ 492769 h 1245337"/>
                <a:gd name="connsiteX9" fmla="*/ 1191527 w 1269266"/>
                <a:gd name="connsiteY9" fmla="*/ 479983 h 1245337"/>
                <a:gd name="connsiteX10" fmla="*/ 1254583 w 1269266"/>
                <a:gd name="connsiteY10" fmla="*/ 256880 h 1245337"/>
                <a:gd name="connsiteX11" fmla="*/ 1241872 w 1269266"/>
                <a:gd name="connsiteY11" fmla="*/ 584836 h 1245337"/>
                <a:gd name="connsiteX12" fmla="*/ 1144381 w 1269266"/>
                <a:gd name="connsiteY12" fmla="*/ 752163 h 1245337"/>
                <a:gd name="connsiteX13" fmla="*/ 982136 w 1269266"/>
                <a:gd name="connsiteY13" fmla="*/ 892251 h 1245337"/>
                <a:gd name="connsiteX14" fmla="*/ 916316 w 1269266"/>
                <a:gd name="connsiteY14" fmla="*/ 840138 h 1245337"/>
                <a:gd name="connsiteX15" fmla="*/ 1116788 w 1269266"/>
                <a:gd name="connsiteY15" fmla="*/ 660373 h 1245337"/>
                <a:gd name="connsiteX16" fmla="*/ 753719 w 1269266"/>
                <a:gd name="connsiteY16" fmla="*/ 841352 h 1245337"/>
                <a:gd name="connsiteX17" fmla="*/ 925877 w 1269266"/>
                <a:gd name="connsiteY17" fmla="*/ 587537 h 1245337"/>
                <a:gd name="connsiteX18" fmla="*/ 495832 w 1269266"/>
                <a:gd name="connsiteY18" fmla="*/ 824825 h 1245337"/>
                <a:gd name="connsiteX19" fmla="*/ 517996 w 1269266"/>
                <a:gd name="connsiteY19" fmla="*/ 918621 h 1245337"/>
                <a:gd name="connsiteX20" fmla="*/ 717672 w 1269266"/>
                <a:gd name="connsiteY20" fmla="*/ 889914 h 1245337"/>
                <a:gd name="connsiteX21" fmla="*/ 564064 w 1269266"/>
                <a:gd name="connsiteY21" fmla="*/ 1013295 h 1245337"/>
                <a:gd name="connsiteX22" fmla="*/ 640751 w 1269266"/>
                <a:gd name="connsiteY22" fmla="*/ 1061408 h 1245337"/>
                <a:gd name="connsiteX23" fmla="*/ 900289 w 1269266"/>
                <a:gd name="connsiteY23" fmla="*/ 977408 h 1245337"/>
                <a:gd name="connsiteX24" fmla="*/ 651149 w 1269266"/>
                <a:gd name="connsiteY24" fmla="*/ 1149556 h 1245337"/>
                <a:gd name="connsiteX25" fmla="*/ 434846 w 1269266"/>
                <a:gd name="connsiteY25" fmla="*/ 1243170 h 1245337"/>
                <a:gd name="connsiteX26" fmla="*/ 540683 w 1269266"/>
                <a:gd name="connsiteY26" fmla="*/ 1121838 h 1245337"/>
                <a:gd name="connsiteX27" fmla="*/ 347679 w 1269266"/>
                <a:gd name="connsiteY27" fmla="*/ 1143975 h 1245337"/>
                <a:gd name="connsiteX28" fmla="*/ 291523 w 1269266"/>
                <a:gd name="connsiteY28" fmla="*/ 1096216 h 1245337"/>
                <a:gd name="connsiteX29" fmla="*/ 438055 w 1269266"/>
                <a:gd name="connsiteY29" fmla="*/ 1011030 h 1245337"/>
                <a:gd name="connsiteX30" fmla="*/ 316082 w 1269266"/>
                <a:gd name="connsiteY30" fmla="*/ 781527 h 1245337"/>
                <a:gd name="connsiteX31" fmla="*/ 12643 w 1269266"/>
                <a:gd name="connsiteY31" fmla="*/ 986002 h 1245337"/>
                <a:gd name="connsiteX32" fmla="*/ 79869 w 1269266"/>
                <a:gd name="connsiteY32"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9473 w 1269266"/>
                <a:gd name="connsiteY7" fmla="*/ 53064 h 1245337"/>
                <a:gd name="connsiteX8" fmla="*/ 1109073 w 1269266"/>
                <a:gd name="connsiteY8" fmla="*/ 492769 h 1245337"/>
                <a:gd name="connsiteX9" fmla="*/ 1191527 w 1269266"/>
                <a:gd name="connsiteY9" fmla="*/ 479983 h 1245337"/>
                <a:gd name="connsiteX10" fmla="*/ 1254583 w 1269266"/>
                <a:gd name="connsiteY10" fmla="*/ 256880 h 1245337"/>
                <a:gd name="connsiteX11" fmla="*/ 1241872 w 1269266"/>
                <a:gd name="connsiteY11" fmla="*/ 584836 h 1245337"/>
                <a:gd name="connsiteX12" fmla="*/ 1144381 w 1269266"/>
                <a:gd name="connsiteY12" fmla="*/ 752163 h 1245337"/>
                <a:gd name="connsiteX13" fmla="*/ 982136 w 1269266"/>
                <a:gd name="connsiteY13" fmla="*/ 892251 h 1245337"/>
                <a:gd name="connsiteX14" fmla="*/ 916316 w 1269266"/>
                <a:gd name="connsiteY14" fmla="*/ 840138 h 1245337"/>
                <a:gd name="connsiteX15" fmla="*/ 1116788 w 1269266"/>
                <a:gd name="connsiteY15" fmla="*/ 660373 h 1245337"/>
                <a:gd name="connsiteX16" fmla="*/ 753719 w 1269266"/>
                <a:gd name="connsiteY16" fmla="*/ 841352 h 1245337"/>
                <a:gd name="connsiteX17" fmla="*/ 925877 w 1269266"/>
                <a:gd name="connsiteY17" fmla="*/ 587537 h 1245337"/>
                <a:gd name="connsiteX18" fmla="*/ 495832 w 1269266"/>
                <a:gd name="connsiteY18" fmla="*/ 824825 h 1245337"/>
                <a:gd name="connsiteX19" fmla="*/ 517996 w 1269266"/>
                <a:gd name="connsiteY19" fmla="*/ 918621 h 1245337"/>
                <a:gd name="connsiteX20" fmla="*/ 717672 w 1269266"/>
                <a:gd name="connsiteY20" fmla="*/ 889914 h 1245337"/>
                <a:gd name="connsiteX21" fmla="*/ 564064 w 1269266"/>
                <a:gd name="connsiteY21" fmla="*/ 1013295 h 1245337"/>
                <a:gd name="connsiteX22" fmla="*/ 640751 w 1269266"/>
                <a:gd name="connsiteY22" fmla="*/ 1061408 h 1245337"/>
                <a:gd name="connsiteX23" fmla="*/ 900289 w 1269266"/>
                <a:gd name="connsiteY23" fmla="*/ 977408 h 1245337"/>
                <a:gd name="connsiteX24" fmla="*/ 651149 w 1269266"/>
                <a:gd name="connsiteY24" fmla="*/ 1149556 h 1245337"/>
                <a:gd name="connsiteX25" fmla="*/ 434846 w 1269266"/>
                <a:gd name="connsiteY25" fmla="*/ 1243170 h 1245337"/>
                <a:gd name="connsiteX26" fmla="*/ 540683 w 1269266"/>
                <a:gd name="connsiteY26" fmla="*/ 1121838 h 1245337"/>
                <a:gd name="connsiteX27" fmla="*/ 347679 w 1269266"/>
                <a:gd name="connsiteY27" fmla="*/ 1143975 h 1245337"/>
                <a:gd name="connsiteX28" fmla="*/ 291523 w 1269266"/>
                <a:gd name="connsiteY28" fmla="*/ 1096216 h 1245337"/>
                <a:gd name="connsiteX29" fmla="*/ 438055 w 1269266"/>
                <a:gd name="connsiteY29" fmla="*/ 1011030 h 1245337"/>
                <a:gd name="connsiteX30" fmla="*/ 316082 w 1269266"/>
                <a:gd name="connsiteY30" fmla="*/ 781527 h 1245337"/>
                <a:gd name="connsiteX31" fmla="*/ 12643 w 1269266"/>
                <a:gd name="connsiteY31" fmla="*/ 986002 h 1245337"/>
                <a:gd name="connsiteX32" fmla="*/ 79869 w 1269266"/>
                <a:gd name="connsiteY32" fmla="*/ 665708 h 1245337"/>
                <a:gd name="connsiteX0" fmla="*/ 79869 w 1269266"/>
                <a:gd name="connsiteY0" fmla="*/ 665708 h 1245337"/>
                <a:gd name="connsiteX1" fmla="*/ 285881 w 1269266"/>
                <a:gd name="connsiteY1" fmla="*/ 662705 h 1245337"/>
                <a:gd name="connsiteX2" fmla="*/ 560697 w 1269266"/>
                <a:gd name="connsiteY2" fmla="*/ 665710 h 1245337"/>
                <a:gd name="connsiteX3" fmla="*/ 846418 w 1269266"/>
                <a:gd name="connsiteY3" fmla="*/ 470460 h 1245337"/>
                <a:gd name="connsiteX4" fmla="*/ 908917 w 1269266"/>
                <a:gd name="connsiteY4" fmla="*/ 102 h 1245337"/>
                <a:gd name="connsiteX5" fmla="*/ 955870 w 1269266"/>
                <a:gd name="connsiteY5" fmla="*/ 367094 h 1245337"/>
                <a:gd name="connsiteX6" fmla="*/ 1015636 w 1269266"/>
                <a:gd name="connsiteY6" fmla="*/ 409697 h 1245337"/>
                <a:gd name="connsiteX7" fmla="*/ 1069473 w 1269266"/>
                <a:gd name="connsiteY7" fmla="*/ 53064 h 1245337"/>
                <a:gd name="connsiteX8" fmla="*/ 1109073 w 1269266"/>
                <a:gd name="connsiteY8" fmla="*/ 492769 h 1245337"/>
                <a:gd name="connsiteX9" fmla="*/ 1191527 w 1269266"/>
                <a:gd name="connsiteY9" fmla="*/ 479983 h 1245337"/>
                <a:gd name="connsiteX10" fmla="*/ 1254583 w 1269266"/>
                <a:gd name="connsiteY10" fmla="*/ 256880 h 1245337"/>
                <a:gd name="connsiteX11" fmla="*/ 1241872 w 1269266"/>
                <a:gd name="connsiteY11" fmla="*/ 584836 h 1245337"/>
                <a:gd name="connsiteX12" fmla="*/ 1144381 w 1269266"/>
                <a:gd name="connsiteY12" fmla="*/ 752163 h 1245337"/>
                <a:gd name="connsiteX13" fmla="*/ 982136 w 1269266"/>
                <a:gd name="connsiteY13" fmla="*/ 892251 h 1245337"/>
                <a:gd name="connsiteX14" fmla="*/ 916316 w 1269266"/>
                <a:gd name="connsiteY14" fmla="*/ 840138 h 1245337"/>
                <a:gd name="connsiteX15" fmla="*/ 1116788 w 1269266"/>
                <a:gd name="connsiteY15" fmla="*/ 660373 h 1245337"/>
                <a:gd name="connsiteX16" fmla="*/ 753719 w 1269266"/>
                <a:gd name="connsiteY16" fmla="*/ 841352 h 1245337"/>
                <a:gd name="connsiteX17" fmla="*/ 925877 w 1269266"/>
                <a:gd name="connsiteY17" fmla="*/ 587537 h 1245337"/>
                <a:gd name="connsiteX18" fmla="*/ 495832 w 1269266"/>
                <a:gd name="connsiteY18" fmla="*/ 824825 h 1245337"/>
                <a:gd name="connsiteX19" fmla="*/ 517996 w 1269266"/>
                <a:gd name="connsiteY19" fmla="*/ 918621 h 1245337"/>
                <a:gd name="connsiteX20" fmla="*/ 717672 w 1269266"/>
                <a:gd name="connsiteY20" fmla="*/ 889914 h 1245337"/>
                <a:gd name="connsiteX21" fmla="*/ 564064 w 1269266"/>
                <a:gd name="connsiteY21" fmla="*/ 1013295 h 1245337"/>
                <a:gd name="connsiteX22" fmla="*/ 640751 w 1269266"/>
                <a:gd name="connsiteY22" fmla="*/ 1061408 h 1245337"/>
                <a:gd name="connsiteX23" fmla="*/ 900289 w 1269266"/>
                <a:gd name="connsiteY23" fmla="*/ 977408 h 1245337"/>
                <a:gd name="connsiteX24" fmla="*/ 651149 w 1269266"/>
                <a:gd name="connsiteY24" fmla="*/ 1149556 h 1245337"/>
                <a:gd name="connsiteX25" fmla="*/ 434846 w 1269266"/>
                <a:gd name="connsiteY25" fmla="*/ 1243170 h 1245337"/>
                <a:gd name="connsiteX26" fmla="*/ 540683 w 1269266"/>
                <a:gd name="connsiteY26" fmla="*/ 1121838 h 1245337"/>
                <a:gd name="connsiteX27" fmla="*/ 347679 w 1269266"/>
                <a:gd name="connsiteY27" fmla="*/ 1143975 h 1245337"/>
                <a:gd name="connsiteX28" fmla="*/ 291523 w 1269266"/>
                <a:gd name="connsiteY28" fmla="*/ 1096216 h 1245337"/>
                <a:gd name="connsiteX29" fmla="*/ 438055 w 1269266"/>
                <a:gd name="connsiteY29" fmla="*/ 1011030 h 1245337"/>
                <a:gd name="connsiteX30" fmla="*/ 316082 w 1269266"/>
                <a:gd name="connsiteY30" fmla="*/ 781527 h 1245337"/>
                <a:gd name="connsiteX31" fmla="*/ 12643 w 1269266"/>
                <a:gd name="connsiteY31" fmla="*/ 986002 h 1245337"/>
                <a:gd name="connsiteX32" fmla="*/ 79869 w 1269266"/>
                <a:gd name="connsiteY32" fmla="*/ 665708 h 124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69266" h="1245337">
                  <a:moveTo>
                    <a:pt x="79869" y="665708"/>
                  </a:moveTo>
                  <a:cubicBezTo>
                    <a:pt x="125409" y="611825"/>
                    <a:pt x="205743" y="662705"/>
                    <a:pt x="285881" y="662705"/>
                  </a:cubicBezTo>
                  <a:cubicBezTo>
                    <a:pt x="366019" y="662705"/>
                    <a:pt x="466918" y="696902"/>
                    <a:pt x="560697" y="665710"/>
                  </a:cubicBezTo>
                  <a:cubicBezTo>
                    <a:pt x="654476" y="634518"/>
                    <a:pt x="784240" y="579004"/>
                    <a:pt x="846418" y="470460"/>
                  </a:cubicBezTo>
                  <a:cubicBezTo>
                    <a:pt x="908596" y="361916"/>
                    <a:pt x="853236" y="-7061"/>
                    <a:pt x="908917" y="102"/>
                  </a:cubicBezTo>
                  <a:cubicBezTo>
                    <a:pt x="992737" y="14515"/>
                    <a:pt x="929608" y="296078"/>
                    <a:pt x="955870" y="367094"/>
                  </a:cubicBezTo>
                  <a:cubicBezTo>
                    <a:pt x="982132" y="438110"/>
                    <a:pt x="974601" y="409456"/>
                    <a:pt x="1015636" y="409697"/>
                  </a:cubicBezTo>
                  <a:cubicBezTo>
                    <a:pt x="1056671" y="409938"/>
                    <a:pt x="982476" y="18552"/>
                    <a:pt x="1069473" y="53064"/>
                  </a:cubicBezTo>
                  <a:cubicBezTo>
                    <a:pt x="1156470" y="87576"/>
                    <a:pt x="1086865" y="432099"/>
                    <a:pt x="1109073" y="492769"/>
                  </a:cubicBezTo>
                  <a:cubicBezTo>
                    <a:pt x="1131281" y="553439"/>
                    <a:pt x="1162613" y="513181"/>
                    <a:pt x="1191527" y="479983"/>
                  </a:cubicBezTo>
                  <a:cubicBezTo>
                    <a:pt x="1220441" y="446785"/>
                    <a:pt x="1168128" y="242738"/>
                    <a:pt x="1254583" y="256880"/>
                  </a:cubicBezTo>
                  <a:cubicBezTo>
                    <a:pt x="1259738" y="271631"/>
                    <a:pt x="1291338" y="512097"/>
                    <a:pt x="1241872" y="584836"/>
                  </a:cubicBezTo>
                  <a:cubicBezTo>
                    <a:pt x="1220818" y="663477"/>
                    <a:pt x="1187670" y="700927"/>
                    <a:pt x="1144381" y="752163"/>
                  </a:cubicBezTo>
                  <a:cubicBezTo>
                    <a:pt x="1101092" y="803399"/>
                    <a:pt x="1017459" y="873683"/>
                    <a:pt x="982136" y="892251"/>
                  </a:cubicBezTo>
                  <a:cubicBezTo>
                    <a:pt x="930456" y="926012"/>
                    <a:pt x="898400" y="877115"/>
                    <a:pt x="916316" y="840138"/>
                  </a:cubicBezTo>
                  <a:cubicBezTo>
                    <a:pt x="934232" y="803161"/>
                    <a:pt x="1129566" y="700720"/>
                    <a:pt x="1116788" y="660373"/>
                  </a:cubicBezTo>
                  <a:cubicBezTo>
                    <a:pt x="1028314" y="589183"/>
                    <a:pt x="797165" y="873690"/>
                    <a:pt x="753719" y="841352"/>
                  </a:cubicBezTo>
                  <a:cubicBezTo>
                    <a:pt x="674731" y="769231"/>
                    <a:pt x="973567" y="629640"/>
                    <a:pt x="925877" y="587537"/>
                  </a:cubicBezTo>
                  <a:cubicBezTo>
                    <a:pt x="883590" y="526730"/>
                    <a:pt x="516129" y="797375"/>
                    <a:pt x="495832" y="824825"/>
                  </a:cubicBezTo>
                  <a:cubicBezTo>
                    <a:pt x="438358" y="875150"/>
                    <a:pt x="484808" y="909315"/>
                    <a:pt x="517996" y="918621"/>
                  </a:cubicBezTo>
                  <a:cubicBezTo>
                    <a:pt x="554228" y="932681"/>
                    <a:pt x="669465" y="790151"/>
                    <a:pt x="717672" y="889914"/>
                  </a:cubicBezTo>
                  <a:cubicBezTo>
                    <a:pt x="738809" y="919682"/>
                    <a:pt x="565002" y="975725"/>
                    <a:pt x="564064" y="1013295"/>
                  </a:cubicBezTo>
                  <a:cubicBezTo>
                    <a:pt x="565534" y="1038564"/>
                    <a:pt x="598456" y="1065258"/>
                    <a:pt x="640751" y="1061408"/>
                  </a:cubicBezTo>
                  <a:cubicBezTo>
                    <a:pt x="683046" y="1057558"/>
                    <a:pt x="833085" y="943772"/>
                    <a:pt x="900289" y="977408"/>
                  </a:cubicBezTo>
                  <a:cubicBezTo>
                    <a:pt x="900348" y="1000553"/>
                    <a:pt x="694094" y="1156584"/>
                    <a:pt x="651149" y="1149556"/>
                  </a:cubicBezTo>
                  <a:cubicBezTo>
                    <a:pt x="594314" y="1168566"/>
                    <a:pt x="486053" y="1260521"/>
                    <a:pt x="434846" y="1243170"/>
                  </a:cubicBezTo>
                  <a:cubicBezTo>
                    <a:pt x="383412" y="1232123"/>
                    <a:pt x="543964" y="1146439"/>
                    <a:pt x="540683" y="1121838"/>
                  </a:cubicBezTo>
                  <a:cubicBezTo>
                    <a:pt x="537402" y="1097237"/>
                    <a:pt x="381608" y="1150069"/>
                    <a:pt x="347679" y="1143975"/>
                  </a:cubicBezTo>
                  <a:cubicBezTo>
                    <a:pt x="313750" y="1137881"/>
                    <a:pt x="291985" y="1120482"/>
                    <a:pt x="291523" y="1096216"/>
                  </a:cubicBezTo>
                  <a:cubicBezTo>
                    <a:pt x="291062" y="1071950"/>
                    <a:pt x="492133" y="1027575"/>
                    <a:pt x="438055" y="1011030"/>
                  </a:cubicBezTo>
                  <a:cubicBezTo>
                    <a:pt x="427826" y="999131"/>
                    <a:pt x="386984" y="785698"/>
                    <a:pt x="316082" y="781527"/>
                  </a:cubicBezTo>
                  <a:cubicBezTo>
                    <a:pt x="245180" y="777356"/>
                    <a:pt x="52012" y="1005305"/>
                    <a:pt x="12643" y="986002"/>
                  </a:cubicBezTo>
                  <a:cubicBezTo>
                    <a:pt x="-26726" y="966699"/>
                    <a:pt x="34329" y="719591"/>
                    <a:pt x="79869" y="66570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7"/>
            <p:cNvSpPr/>
            <p:nvPr/>
          </p:nvSpPr>
          <p:spPr>
            <a:xfrm rot="13338097">
              <a:off x="4269226" y="4528231"/>
              <a:ext cx="302829" cy="116997"/>
            </a:xfrm>
            <a:custGeom>
              <a:avLst/>
              <a:gdLst>
                <a:gd name="connsiteX0" fmla="*/ 0 w 684076"/>
                <a:gd name="connsiteY0" fmla="*/ 180020 h 360040"/>
                <a:gd name="connsiteX1" fmla="*/ 342038 w 684076"/>
                <a:gd name="connsiteY1" fmla="*/ 0 h 360040"/>
                <a:gd name="connsiteX2" fmla="*/ 684076 w 684076"/>
                <a:gd name="connsiteY2" fmla="*/ 180020 h 360040"/>
                <a:gd name="connsiteX3" fmla="*/ 342038 w 684076"/>
                <a:gd name="connsiteY3" fmla="*/ 360040 h 360040"/>
                <a:gd name="connsiteX4" fmla="*/ 0 w 684076"/>
                <a:gd name="connsiteY4" fmla="*/ 180020 h 360040"/>
                <a:gd name="connsiteX0" fmla="*/ 27882 w 711958"/>
                <a:gd name="connsiteY0" fmla="*/ 180020 h 364056"/>
                <a:gd name="connsiteX1" fmla="*/ 369920 w 711958"/>
                <a:gd name="connsiteY1" fmla="*/ 0 h 364056"/>
                <a:gd name="connsiteX2" fmla="*/ 711958 w 711958"/>
                <a:gd name="connsiteY2" fmla="*/ 180020 h 364056"/>
                <a:gd name="connsiteX3" fmla="*/ 369920 w 711958"/>
                <a:gd name="connsiteY3" fmla="*/ 360040 h 364056"/>
                <a:gd name="connsiteX4" fmla="*/ 59193 w 711958"/>
                <a:gd name="connsiteY4" fmla="*/ 295094 h 364056"/>
                <a:gd name="connsiteX5" fmla="*/ 27882 w 711958"/>
                <a:gd name="connsiteY5" fmla="*/ 180020 h 364056"/>
                <a:gd name="connsiteX0" fmla="*/ 28752 w 712828"/>
                <a:gd name="connsiteY0" fmla="*/ 120643 h 304679"/>
                <a:gd name="connsiteX1" fmla="*/ 382665 w 712828"/>
                <a:gd name="connsiteY1" fmla="*/ 0 h 304679"/>
                <a:gd name="connsiteX2" fmla="*/ 712828 w 712828"/>
                <a:gd name="connsiteY2" fmla="*/ 120643 h 304679"/>
                <a:gd name="connsiteX3" fmla="*/ 370790 w 712828"/>
                <a:gd name="connsiteY3" fmla="*/ 300663 h 304679"/>
                <a:gd name="connsiteX4" fmla="*/ 60063 w 712828"/>
                <a:gd name="connsiteY4" fmla="*/ 235717 h 304679"/>
                <a:gd name="connsiteX5" fmla="*/ 28752 w 712828"/>
                <a:gd name="connsiteY5" fmla="*/ 120643 h 304679"/>
                <a:gd name="connsiteX0" fmla="*/ 28752 w 712828"/>
                <a:gd name="connsiteY0" fmla="*/ 120643 h 251988"/>
                <a:gd name="connsiteX1" fmla="*/ 382665 w 712828"/>
                <a:gd name="connsiteY1" fmla="*/ 0 h 251988"/>
                <a:gd name="connsiteX2" fmla="*/ 712828 w 712828"/>
                <a:gd name="connsiteY2" fmla="*/ 120643 h 251988"/>
                <a:gd name="connsiteX3" fmla="*/ 370790 w 712828"/>
                <a:gd name="connsiteY3" fmla="*/ 229411 h 251988"/>
                <a:gd name="connsiteX4" fmla="*/ 60063 w 712828"/>
                <a:gd name="connsiteY4" fmla="*/ 235717 h 251988"/>
                <a:gd name="connsiteX5" fmla="*/ 28752 w 712828"/>
                <a:gd name="connsiteY5" fmla="*/ 120643 h 251988"/>
                <a:gd name="connsiteX0" fmla="*/ 28752 w 712828"/>
                <a:gd name="connsiteY0" fmla="*/ 127477 h 258822"/>
                <a:gd name="connsiteX1" fmla="*/ 382665 w 712828"/>
                <a:gd name="connsiteY1" fmla="*/ 6834 h 258822"/>
                <a:gd name="connsiteX2" fmla="*/ 712828 w 712828"/>
                <a:gd name="connsiteY2" fmla="*/ 127477 h 258822"/>
                <a:gd name="connsiteX3" fmla="*/ 370790 w 712828"/>
                <a:gd name="connsiteY3" fmla="*/ 236245 h 258822"/>
                <a:gd name="connsiteX4" fmla="*/ 60063 w 712828"/>
                <a:gd name="connsiteY4" fmla="*/ 242551 h 258822"/>
                <a:gd name="connsiteX5" fmla="*/ 28752 w 712828"/>
                <a:gd name="connsiteY5" fmla="*/ 127477 h 25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28" h="258822">
                  <a:moveTo>
                    <a:pt x="28752" y="127477"/>
                  </a:moveTo>
                  <a:cubicBezTo>
                    <a:pt x="82519" y="88191"/>
                    <a:pt x="193763" y="6834"/>
                    <a:pt x="382665" y="6834"/>
                  </a:cubicBezTo>
                  <a:cubicBezTo>
                    <a:pt x="571567" y="6834"/>
                    <a:pt x="665327" y="-43197"/>
                    <a:pt x="712828" y="127477"/>
                  </a:cubicBezTo>
                  <a:cubicBezTo>
                    <a:pt x="712828" y="226899"/>
                    <a:pt x="479584" y="217066"/>
                    <a:pt x="370790" y="236245"/>
                  </a:cubicBezTo>
                  <a:cubicBezTo>
                    <a:pt x="261996" y="255424"/>
                    <a:pt x="117069" y="272554"/>
                    <a:pt x="60063" y="242551"/>
                  </a:cubicBezTo>
                  <a:cubicBezTo>
                    <a:pt x="3057" y="212548"/>
                    <a:pt x="-25015" y="166763"/>
                    <a:pt x="28752" y="127477"/>
                  </a:cubicBezTo>
                  <a:close/>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7"/>
            <p:cNvSpPr/>
            <p:nvPr/>
          </p:nvSpPr>
          <p:spPr>
            <a:xfrm rot="20268669">
              <a:off x="3328507" y="4588434"/>
              <a:ext cx="338511" cy="326581"/>
            </a:xfrm>
            <a:custGeom>
              <a:avLst/>
              <a:gdLst>
                <a:gd name="connsiteX0" fmla="*/ 0 w 684076"/>
                <a:gd name="connsiteY0" fmla="*/ 180020 h 360040"/>
                <a:gd name="connsiteX1" fmla="*/ 342038 w 684076"/>
                <a:gd name="connsiteY1" fmla="*/ 0 h 360040"/>
                <a:gd name="connsiteX2" fmla="*/ 684076 w 684076"/>
                <a:gd name="connsiteY2" fmla="*/ 180020 h 360040"/>
                <a:gd name="connsiteX3" fmla="*/ 342038 w 684076"/>
                <a:gd name="connsiteY3" fmla="*/ 360040 h 360040"/>
                <a:gd name="connsiteX4" fmla="*/ 0 w 684076"/>
                <a:gd name="connsiteY4" fmla="*/ 180020 h 360040"/>
                <a:gd name="connsiteX0" fmla="*/ 27882 w 711958"/>
                <a:gd name="connsiteY0" fmla="*/ 180020 h 364056"/>
                <a:gd name="connsiteX1" fmla="*/ 369920 w 711958"/>
                <a:gd name="connsiteY1" fmla="*/ 0 h 364056"/>
                <a:gd name="connsiteX2" fmla="*/ 711958 w 711958"/>
                <a:gd name="connsiteY2" fmla="*/ 180020 h 364056"/>
                <a:gd name="connsiteX3" fmla="*/ 369920 w 711958"/>
                <a:gd name="connsiteY3" fmla="*/ 360040 h 364056"/>
                <a:gd name="connsiteX4" fmla="*/ 59193 w 711958"/>
                <a:gd name="connsiteY4" fmla="*/ 295094 h 364056"/>
                <a:gd name="connsiteX5" fmla="*/ 27882 w 711958"/>
                <a:gd name="connsiteY5" fmla="*/ 180020 h 364056"/>
                <a:gd name="connsiteX0" fmla="*/ 28752 w 712828"/>
                <a:gd name="connsiteY0" fmla="*/ 120643 h 304679"/>
                <a:gd name="connsiteX1" fmla="*/ 382665 w 712828"/>
                <a:gd name="connsiteY1" fmla="*/ 0 h 304679"/>
                <a:gd name="connsiteX2" fmla="*/ 712828 w 712828"/>
                <a:gd name="connsiteY2" fmla="*/ 120643 h 304679"/>
                <a:gd name="connsiteX3" fmla="*/ 370790 w 712828"/>
                <a:gd name="connsiteY3" fmla="*/ 300663 h 304679"/>
                <a:gd name="connsiteX4" fmla="*/ 60063 w 712828"/>
                <a:gd name="connsiteY4" fmla="*/ 235717 h 304679"/>
                <a:gd name="connsiteX5" fmla="*/ 28752 w 712828"/>
                <a:gd name="connsiteY5" fmla="*/ 120643 h 304679"/>
                <a:gd name="connsiteX0" fmla="*/ 28752 w 712828"/>
                <a:gd name="connsiteY0" fmla="*/ 120643 h 251988"/>
                <a:gd name="connsiteX1" fmla="*/ 382665 w 712828"/>
                <a:gd name="connsiteY1" fmla="*/ 0 h 251988"/>
                <a:gd name="connsiteX2" fmla="*/ 712828 w 712828"/>
                <a:gd name="connsiteY2" fmla="*/ 120643 h 251988"/>
                <a:gd name="connsiteX3" fmla="*/ 370790 w 712828"/>
                <a:gd name="connsiteY3" fmla="*/ 229411 h 251988"/>
                <a:gd name="connsiteX4" fmla="*/ 60063 w 712828"/>
                <a:gd name="connsiteY4" fmla="*/ 235717 h 251988"/>
                <a:gd name="connsiteX5" fmla="*/ 28752 w 712828"/>
                <a:gd name="connsiteY5" fmla="*/ 120643 h 251988"/>
                <a:gd name="connsiteX0" fmla="*/ 28752 w 712828"/>
                <a:gd name="connsiteY0" fmla="*/ 127477 h 258822"/>
                <a:gd name="connsiteX1" fmla="*/ 382665 w 712828"/>
                <a:gd name="connsiteY1" fmla="*/ 6834 h 258822"/>
                <a:gd name="connsiteX2" fmla="*/ 712828 w 712828"/>
                <a:gd name="connsiteY2" fmla="*/ 127477 h 258822"/>
                <a:gd name="connsiteX3" fmla="*/ 370790 w 712828"/>
                <a:gd name="connsiteY3" fmla="*/ 236245 h 258822"/>
                <a:gd name="connsiteX4" fmla="*/ 60063 w 712828"/>
                <a:gd name="connsiteY4" fmla="*/ 242551 h 258822"/>
                <a:gd name="connsiteX5" fmla="*/ 28752 w 712828"/>
                <a:gd name="connsiteY5" fmla="*/ 127477 h 258822"/>
                <a:gd name="connsiteX0" fmla="*/ 24807 w 708883"/>
                <a:gd name="connsiteY0" fmla="*/ 127477 h 258822"/>
                <a:gd name="connsiteX1" fmla="*/ 378720 w 708883"/>
                <a:gd name="connsiteY1" fmla="*/ 6834 h 258822"/>
                <a:gd name="connsiteX2" fmla="*/ 708883 w 708883"/>
                <a:gd name="connsiteY2" fmla="*/ 127477 h 258822"/>
                <a:gd name="connsiteX3" fmla="*/ 366845 w 708883"/>
                <a:gd name="connsiteY3" fmla="*/ 236245 h 258822"/>
                <a:gd name="connsiteX4" fmla="*/ 56118 w 708883"/>
                <a:gd name="connsiteY4" fmla="*/ 242551 h 258822"/>
                <a:gd name="connsiteX5" fmla="*/ 24807 w 708883"/>
                <a:gd name="connsiteY5" fmla="*/ 127477 h 258822"/>
                <a:gd name="connsiteX0" fmla="*/ 24807 w 713345"/>
                <a:gd name="connsiteY0" fmla="*/ 127477 h 258822"/>
                <a:gd name="connsiteX1" fmla="*/ 378720 w 713345"/>
                <a:gd name="connsiteY1" fmla="*/ 6834 h 258822"/>
                <a:gd name="connsiteX2" fmla="*/ 708883 w 713345"/>
                <a:gd name="connsiteY2" fmla="*/ 127477 h 258822"/>
                <a:gd name="connsiteX3" fmla="*/ 366845 w 713345"/>
                <a:gd name="connsiteY3" fmla="*/ 236245 h 258822"/>
                <a:gd name="connsiteX4" fmla="*/ 56118 w 713345"/>
                <a:gd name="connsiteY4" fmla="*/ 242551 h 258822"/>
                <a:gd name="connsiteX5" fmla="*/ 24807 w 713345"/>
                <a:gd name="connsiteY5" fmla="*/ 127477 h 258822"/>
                <a:gd name="connsiteX0" fmla="*/ 24807 w 713345"/>
                <a:gd name="connsiteY0" fmla="*/ 122075 h 253420"/>
                <a:gd name="connsiteX1" fmla="*/ 378720 w 713345"/>
                <a:gd name="connsiteY1" fmla="*/ 1432 h 253420"/>
                <a:gd name="connsiteX2" fmla="*/ 708883 w 713345"/>
                <a:gd name="connsiteY2" fmla="*/ 122075 h 253420"/>
                <a:gd name="connsiteX3" fmla="*/ 366845 w 713345"/>
                <a:gd name="connsiteY3" fmla="*/ 230843 h 253420"/>
                <a:gd name="connsiteX4" fmla="*/ 56118 w 713345"/>
                <a:gd name="connsiteY4" fmla="*/ 237149 h 253420"/>
                <a:gd name="connsiteX5" fmla="*/ 24807 w 713345"/>
                <a:gd name="connsiteY5" fmla="*/ 122075 h 253420"/>
                <a:gd name="connsiteX0" fmla="*/ 25788 w 714660"/>
                <a:gd name="connsiteY0" fmla="*/ 122075 h 259641"/>
                <a:gd name="connsiteX1" fmla="*/ 379701 w 714660"/>
                <a:gd name="connsiteY1" fmla="*/ 1432 h 259641"/>
                <a:gd name="connsiteX2" fmla="*/ 709864 w 714660"/>
                <a:gd name="connsiteY2" fmla="*/ 122075 h 259641"/>
                <a:gd name="connsiteX3" fmla="*/ 389366 w 714660"/>
                <a:gd name="connsiteY3" fmla="*/ 249524 h 259641"/>
                <a:gd name="connsiteX4" fmla="*/ 57099 w 714660"/>
                <a:gd name="connsiteY4" fmla="*/ 237149 h 259641"/>
                <a:gd name="connsiteX5" fmla="*/ 25788 w 714660"/>
                <a:gd name="connsiteY5" fmla="*/ 122075 h 259641"/>
                <a:gd name="connsiteX0" fmla="*/ 33143 w 700939"/>
                <a:gd name="connsiteY0" fmla="*/ 85544 h 262635"/>
                <a:gd name="connsiteX1" fmla="*/ 365981 w 700939"/>
                <a:gd name="connsiteY1" fmla="*/ 2674 h 262635"/>
                <a:gd name="connsiteX2" fmla="*/ 696144 w 700939"/>
                <a:gd name="connsiteY2" fmla="*/ 123317 h 262635"/>
                <a:gd name="connsiteX3" fmla="*/ 375646 w 700939"/>
                <a:gd name="connsiteY3" fmla="*/ 250766 h 262635"/>
                <a:gd name="connsiteX4" fmla="*/ 43379 w 700939"/>
                <a:gd name="connsiteY4" fmla="*/ 238391 h 262635"/>
                <a:gd name="connsiteX5" fmla="*/ 33143 w 700939"/>
                <a:gd name="connsiteY5" fmla="*/ 85544 h 262635"/>
                <a:gd name="connsiteX0" fmla="*/ 49022 w 716818"/>
                <a:gd name="connsiteY0" fmla="*/ 83760 h 260852"/>
                <a:gd name="connsiteX1" fmla="*/ 381860 w 716818"/>
                <a:gd name="connsiteY1" fmla="*/ 890 h 260852"/>
                <a:gd name="connsiteX2" fmla="*/ 712023 w 716818"/>
                <a:gd name="connsiteY2" fmla="*/ 121533 h 260852"/>
                <a:gd name="connsiteX3" fmla="*/ 391525 w 716818"/>
                <a:gd name="connsiteY3" fmla="*/ 248982 h 260852"/>
                <a:gd name="connsiteX4" fmla="*/ 59258 w 716818"/>
                <a:gd name="connsiteY4" fmla="*/ 236607 h 260852"/>
                <a:gd name="connsiteX5" fmla="*/ 49022 w 716818"/>
                <a:gd name="connsiteY5" fmla="*/ 83760 h 260852"/>
                <a:gd name="connsiteX0" fmla="*/ 49022 w 712023"/>
                <a:gd name="connsiteY0" fmla="*/ 83759 h 260851"/>
                <a:gd name="connsiteX1" fmla="*/ 381860 w 712023"/>
                <a:gd name="connsiteY1" fmla="*/ 889 h 260851"/>
                <a:gd name="connsiteX2" fmla="*/ 712023 w 712023"/>
                <a:gd name="connsiteY2" fmla="*/ 121532 h 260851"/>
                <a:gd name="connsiteX3" fmla="*/ 391525 w 712023"/>
                <a:gd name="connsiteY3" fmla="*/ 248981 h 260851"/>
                <a:gd name="connsiteX4" fmla="*/ 59258 w 712023"/>
                <a:gd name="connsiteY4" fmla="*/ 236606 h 260851"/>
                <a:gd name="connsiteX5" fmla="*/ 49022 w 712023"/>
                <a:gd name="connsiteY5" fmla="*/ 83759 h 260851"/>
                <a:gd name="connsiteX0" fmla="*/ 49022 w 712023"/>
                <a:gd name="connsiteY0" fmla="*/ 83759 h 260851"/>
                <a:gd name="connsiteX1" fmla="*/ 381860 w 712023"/>
                <a:gd name="connsiteY1" fmla="*/ 889 h 260851"/>
                <a:gd name="connsiteX2" fmla="*/ 712023 w 712023"/>
                <a:gd name="connsiteY2" fmla="*/ 121532 h 260851"/>
                <a:gd name="connsiteX3" fmla="*/ 391525 w 712023"/>
                <a:gd name="connsiteY3" fmla="*/ 248981 h 260851"/>
                <a:gd name="connsiteX4" fmla="*/ 59258 w 712023"/>
                <a:gd name="connsiteY4" fmla="*/ 236606 h 260851"/>
                <a:gd name="connsiteX5" fmla="*/ 49022 w 712023"/>
                <a:gd name="connsiteY5" fmla="*/ 83759 h 26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023" h="260851">
                  <a:moveTo>
                    <a:pt x="49022" y="83759"/>
                  </a:moveTo>
                  <a:cubicBezTo>
                    <a:pt x="132539" y="21700"/>
                    <a:pt x="271360" y="-5407"/>
                    <a:pt x="381860" y="889"/>
                  </a:cubicBezTo>
                  <a:cubicBezTo>
                    <a:pt x="492360" y="7185"/>
                    <a:pt x="669171" y="-4005"/>
                    <a:pt x="712023" y="121532"/>
                  </a:cubicBezTo>
                  <a:cubicBezTo>
                    <a:pt x="703657" y="243591"/>
                    <a:pt x="500319" y="229802"/>
                    <a:pt x="391525" y="248981"/>
                  </a:cubicBezTo>
                  <a:cubicBezTo>
                    <a:pt x="282731" y="268160"/>
                    <a:pt x="116342" y="264143"/>
                    <a:pt x="59258" y="236606"/>
                  </a:cubicBezTo>
                  <a:cubicBezTo>
                    <a:pt x="2174" y="209069"/>
                    <a:pt x="-34495" y="145818"/>
                    <a:pt x="49022" y="83759"/>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7"/>
            <p:cNvSpPr/>
            <p:nvPr/>
          </p:nvSpPr>
          <p:spPr>
            <a:xfrm rot="20268669">
              <a:off x="3446458" y="4635338"/>
              <a:ext cx="230415" cy="253197"/>
            </a:xfrm>
            <a:custGeom>
              <a:avLst/>
              <a:gdLst>
                <a:gd name="connsiteX0" fmla="*/ 0 w 684076"/>
                <a:gd name="connsiteY0" fmla="*/ 180020 h 360040"/>
                <a:gd name="connsiteX1" fmla="*/ 342038 w 684076"/>
                <a:gd name="connsiteY1" fmla="*/ 0 h 360040"/>
                <a:gd name="connsiteX2" fmla="*/ 684076 w 684076"/>
                <a:gd name="connsiteY2" fmla="*/ 180020 h 360040"/>
                <a:gd name="connsiteX3" fmla="*/ 342038 w 684076"/>
                <a:gd name="connsiteY3" fmla="*/ 360040 h 360040"/>
                <a:gd name="connsiteX4" fmla="*/ 0 w 684076"/>
                <a:gd name="connsiteY4" fmla="*/ 180020 h 360040"/>
                <a:gd name="connsiteX0" fmla="*/ 27882 w 711958"/>
                <a:gd name="connsiteY0" fmla="*/ 180020 h 364056"/>
                <a:gd name="connsiteX1" fmla="*/ 369920 w 711958"/>
                <a:gd name="connsiteY1" fmla="*/ 0 h 364056"/>
                <a:gd name="connsiteX2" fmla="*/ 711958 w 711958"/>
                <a:gd name="connsiteY2" fmla="*/ 180020 h 364056"/>
                <a:gd name="connsiteX3" fmla="*/ 369920 w 711958"/>
                <a:gd name="connsiteY3" fmla="*/ 360040 h 364056"/>
                <a:gd name="connsiteX4" fmla="*/ 59193 w 711958"/>
                <a:gd name="connsiteY4" fmla="*/ 295094 h 364056"/>
                <a:gd name="connsiteX5" fmla="*/ 27882 w 711958"/>
                <a:gd name="connsiteY5" fmla="*/ 180020 h 364056"/>
                <a:gd name="connsiteX0" fmla="*/ 28752 w 712828"/>
                <a:gd name="connsiteY0" fmla="*/ 120643 h 304679"/>
                <a:gd name="connsiteX1" fmla="*/ 382665 w 712828"/>
                <a:gd name="connsiteY1" fmla="*/ 0 h 304679"/>
                <a:gd name="connsiteX2" fmla="*/ 712828 w 712828"/>
                <a:gd name="connsiteY2" fmla="*/ 120643 h 304679"/>
                <a:gd name="connsiteX3" fmla="*/ 370790 w 712828"/>
                <a:gd name="connsiteY3" fmla="*/ 300663 h 304679"/>
                <a:gd name="connsiteX4" fmla="*/ 60063 w 712828"/>
                <a:gd name="connsiteY4" fmla="*/ 235717 h 304679"/>
                <a:gd name="connsiteX5" fmla="*/ 28752 w 712828"/>
                <a:gd name="connsiteY5" fmla="*/ 120643 h 304679"/>
                <a:gd name="connsiteX0" fmla="*/ 28752 w 712828"/>
                <a:gd name="connsiteY0" fmla="*/ 120643 h 251988"/>
                <a:gd name="connsiteX1" fmla="*/ 382665 w 712828"/>
                <a:gd name="connsiteY1" fmla="*/ 0 h 251988"/>
                <a:gd name="connsiteX2" fmla="*/ 712828 w 712828"/>
                <a:gd name="connsiteY2" fmla="*/ 120643 h 251988"/>
                <a:gd name="connsiteX3" fmla="*/ 370790 w 712828"/>
                <a:gd name="connsiteY3" fmla="*/ 229411 h 251988"/>
                <a:gd name="connsiteX4" fmla="*/ 60063 w 712828"/>
                <a:gd name="connsiteY4" fmla="*/ 235717 h 251988"/>
                <a:gd name="connsiteX5" fmla="*/ 28752 w 712828"/>
                <a:gd name="connsiteY5" fmla="*/ 120643 h 251988"/>
                <a:gd name="connsiteX0" fmla="*/ 28752 w 712828"/>
                <a:gd name="connsiteY0" fmla="*/ 127477 h 258822"/>
                <a:gd name="connsiteX1" fmla="*/ 382665 w 712828"/>
                <a:gd name="connsiteY1" fmla="*/ 6834 h 258822"/>
                <a:gd name="connsiteX2" fmla="*/ 712828 w 712828"/>
                <a:gd name="connsiteY2" fmla="*/ 127477 h 258822"/>
                <a:gd name="connsiteX3" fmla="*/ 370790 w 712828"/>
                <a:gd name="connsiteY3" fmla="*/ 236245 h 258822"/>
                <a:gd name="connsiteX4" fmla="*/ 60063 w 712828"/>
                <a:gd name="connsiteY4" fmla="*/ 242551 h 258822"/>
                <a:gd name="connsiteX5" fmla="*/ 28752 w 712828"/>
                <a:gd name="connsiteY5" fmla="*/ 127477 h 258822"/>
                <a:gd name="connsiteX0" fmla="*/ 24807 w 708883"/>
                <a:gd name="connsiteY0" fmla="*/ 127477 h 258822"/>
                <a:gd name="connsiteX1" fmla="*/ 378720 w 708883"/>
                <a:gd name="connsiteY1" fmla="*/ 6834 h 258822"/>
                <a:gd name="connsiteX2" fmla="*/ 708883 w 708883"/>
                <a:gd name="connsiteY2" fmla="*/ 127477 h 258822"/>
                <a:gd name="connsiteX3" fmla="*/ 366845 w 708883"/>
                <a:gd name="connsiteY3" fmla="*/ 236245 h 258822"/>
                <a:gd name="connsiteX4" fmla="*/ 56118 w 708883"/>
                <a:gd name="connsiteY4" fmla="*/ 242551 h 258822"/>
                <a:gd name="connsiteX5" fmla="*/ 24807 w 708883"/>
                <a:gd name="connsiteY5" fmla="*/ 127477 h 258822"/>
                <a:gd name="connsiteX0" fmla="*/ 24807 w 713345"/>
                <a:gd name="connsiteY0" fmla="*/ 127477 h 258822"/>
                <a:gd name="connsiteX1" fmla="*/ 378720 w 713345"/>
                <a:gd name="connsiteY1" fmla="*/ 6834 h 258822"/>
                <a:gd name="connsiteX2" fmla="*/ 708883 w 713345"/>
                <a:gd name="connsiteY2" fmla="*/ 127477 h 258822"/>
                <a:gd name="connsiteX3" fmla="*/ 366845 w 713345"/>
                <a:gd name="connsiteY3" fmla="*/ 236245 h 258822"/>
                <a:gd name="connsiteX4" fmla="*/ 56118 w 713345"/>
                <a:gd name="connsiteY4" fmla="*/ 242551 h 258822"/>
                <a:gd name="connsiteX5" fmla="*/ 24807 w 713345"/>
                <a:gd name="connsiteY5" fmla="*/ 127477 h 258822"/>
                <a:gd name="connsiteX0" fmla="*/ 24807 w 713345"/>
                <a:gd name="connsiteY0" fmla="*/ 122075 h 253420"/>
                <a:gd name="connsiteX1" fmla="*/ 378720 w 713345"/>
                <a:gd name="connsiteY1" fmla="*/ 1432 h 253420"/>
                <a:gd name="connsiteX2" fmla="*/ 708883 w 713345"/>
                <a:gd name="connsiteY2" fmla="*/ 122075 h 253420"/>
                <a:gd name="connsiteX3" fmla="*/ 366845 w 713345"/>
                <a:gd name="connsiteY3" fmla="*/ 230843 h 253420"/>
                <a:gd name="connsiteX4" fmla="*/ 56118 w 713345"/>
                <a:gd name="connsiteY4" fmla="*/ 237149 h 253420"/>
                <a:gd name="connsiteX5" fmla="*/ 24807 w 713345"/>
                <a:gd name="connsiteY5" fmla="*/ 122075 h 253420"/>
                <a:gd name="connsiteX0" fmla="*/ 25788 w 714660"/>
                <a:gd name="connsiteY0" fmla="*/ 122075 h 259641"/>
                <a:gd name="connsiteX1" fmla="*/ 379701 w 714660"/>
                <a:gd name="connsiteY1" fmla="*/ 1432 h 259641"/>
                <a:gd name="connsiteX2" fmla="*/ 709864 w 714660"/>
                <a:gd name="connsiteY2" fmla="*/ 122075 h 259641"/>
                <a:gd name="connsiteX3" fmla="*/ 389366 w 714660"/>
                <a:gd name="connsiteY3" fmla="*/ 249524 h 259641"/>
                <a:gd name="connsiteX4" fmla="*/ 57099 w 714660"/>
                <a:gd name="connsiteY4" fmla="*/ 237149 h 259641"/>
                <a:gd name="connsiteX5" fmla="*/ 25788 w 714660"/>
                <a:gd name="connsiteY5" fmla="*/ 122075 h 259641"/>
                <a:gd name="connsiteX0" fmla="*/ 33143 w 700939"/>
                <a:gd name="connsiteY0" fmla="*/ 85544 h 262635"/>
                <a:gd name="connsiteX1" fmla="*/ 365981 w 700939"/>
                <a:gd name="connsiteY1" fmla="*/ 2674 h 262635"/>
                <a:gd name="connsiteX2" fmla="*/ 696144 w 700939"/>
                <a:gd name="connsiteY2" fmla="*/ 123317 h 262635"/>
                <a:gd name="connsiteX3" fmla="*/ 375646 w 700939"/>
                <a:gd name="connsiteY3" fmla="*/ 250766 h 262635"/>
                <a:gd name="connsiteX4" fmla="*/ 43379 w 700939"/>
                <a:gd name="connsiteY4" fmla="*/ 238391 h 262635"/>
                <a:gd name="connsiteX5" fmla="*/ 33143 w 700939"/>
                <a:gd name="connsiteY5" fmla="*/ 85544 h 262635"/>
                <a:gd name="connsiteX0" fmla="*/ 49022 w 716818"/>
                <a:gd name="connsiteY0" fmla="*/ 83760 h 260852"/>
                <a:gd name="connsiteX1" fmla="*/ 381860 w 716818"/>
                <a:gd name="connsiteY1" fmla="*/ 890 h 260852"/>
                <a:gd name="connsiteX2" fmla="*/ 712023 w 716818"/>
                <a:gd name="connsiteY2" fmla="*/ 121533 h 260852"/>
                <a:gd name="connsiteX3" fmla="*/ 391525 w 716818"/>
                <a:gd name="connsiteY3" fmla="*/ 248982 h 260852"/>
                <a:gd name="connsiteX4" fmla="*/ 59258 w 716818"/>
                <a:gd name="connsiteY4" fmla="*/ 236607 h 260852"/>
                <a:gd name="connsiteX5" fmla="*/ 49022 w 716818"/>
                <a:gd name="connsiteY5" fmla="*/ 83760 h 260852"/>
                <a:gd name="connsiteX0" fmla="*/ 49022 w 712023"/>
                <a:gd name="connsiteY0" fmla="*/ 83759 h 260851"/>
                <a:gd name="connsiteX1" fmla="*/ 381860 w 712023"/>
                <a:gd name="connsiteY1" fmla="*/ 889 h 260851"/>
                <a:gd name="connsiteX2" fmla="*/ 712023 w 712023"/>
                <a:gd name="connsiteY2" fmla="*/ 121532 h 260851"/>
                <a:gd name="connsiteX3" fmla="*/ 391525 w 712023"/>
                <a:gd name="connsiteY3" fmla="*/ 248981 h 260851"/>
                <a:gd name="connsiteX4" fmla="*/ 59258 w 712023"/>
                <a:gd name="connsiteY4" fmla="*/ 236606 h 260851"/>
                <a:gd name="connsiteX5" fmla="*/ 49022 w 712023"/>
                <a:gd name="connsiteY5" fmla="*/ 83759 h 260851"/>
                <a:gd name="connsiteX0" fmla="*/ 49022 w 712023"/>
                <a:gd name="connsiteY0" fmla="*/ 83759 h 260851"/>
                <a:gd name="connsiteX1" fmla="*/ 381860 w 712023"/>
                <a:gd name="connsiteY1" fmla="*/ 889 h 260851"/>
                <a:gd name="connsiteX2" fmla="*/ 712023 w 712023"/>
                <a:gd name="connsiteY2" fmla="*/ 121532 h 260851"/>
                <a:gd name="connsiteX3" fmla="*/ 391525 w 712023"/>
                <a:gd name="connsiteY3" fmla="*/ 248981 h 260851"/>
                <a:gd name="connsiteX4" fmla="*/ 59258 w 712023"/>
                <a:gd name="connsiteY4" fmla="*/ 236606 h 260851"/>
                <a:gd name="connsiteX5" fmla="*/ 49022 w 712023"/>
                <a:gd name="connsiteY5" fmla="*/ 83759 h 26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023" h="260851">
                  <a:moveTo>
                    <a:pt x="49022" y="83759"/>
                  </a:moveTo>
                  <a:cubicBezTo>
                    <a:pt x="132539" y="21700"/>
                    <a:pt x="271360" y="-5407"/>
                    <a:pt x="381860" y="889"/>
                  </a:cubicBezTo>
                  <a:cubicBezTo>
                    <a:pt x="492360" y="7185"/>
                    <a:pt x="669171" y="-4005"/>
                    <a:pt x="712023" y="121532"/>
                  </a:cubicBezTo>
                  <a:cubicBezTo>
                    <a:pt x="703657" y="243591"/>
                    <a:pt x="500319" y="229802"/>
                    <a:pt x="391525" y="248981"/>
                  </a:cubicBezTo>
                  <a:cubicBezTo>
                    <a:pt x="282731" y="268160"/>
                    <a:pt x="116342" y="264143"/>
                    <a:pt x="59258" y="236606"/>
                  </a:cubicBezTo>
                  <a:cubicBezTo>
                    <a:pt x="2174" y="209069"/>
                    <a:pt x="-34495" y="145818"/>
                    <a:pt x="49022" y="83759"/>
                  </a:cubicBez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2203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円/楕円 63"/>
          <p:cNvSpPr/>
          <p:nvPr/>
        </p:nvSpPr>
        <p:spPr>
          <a:xfrm>
            <a:off x="7732051" y="4715587"/>
            <a:ext cx="1504285" cy="646490"/>
          </a:xfrm>
          <a:prstGeom prst="ellipse">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039332" y="3581400"/>
            <a:ext cx="1504285" cy="646490"/>
          </a:xfrm>
          <a:prstGeom prst="ellipse">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546595" y="662946"/>
            <a:ext cx="6849533" cy="3139321"/>
          </a:xfrm>
          <a:prstGeom prst="rect">
            <a:avLst/>
          </a:prstGeom>
          <a:noFill/>
        </p:spPr>
        <p:txBody>
          <a:bodyPr wrap="square" rtlCol="0">
            <a:spAutoFit/>
          </a:bodyPr>
          <a:lstStyle/>
          <a:p>
            <a:pPr>
              <a:lnSpc>
                <a:spcPct val="150000"/>
              </a:lnSpc>
            </a:pPr>
            <a:r>
              <a:rPr lang="ja-JP" altLang="ja-JP" sz="2400" b="1" dirty="0">
                <a:solidFill>
                  <a:srgbClr val="00B0F0"/>
                </a:solidFill>
              </a:rPr>
              <a:t>不定胚を誘導する遺伝子</a:t>
            </a:r>
          </a:p>
          <a:p>
            <a:pPr>
              <a:lnSpc>
                <a:spcPct val="150000"/>
              </a:lnSpc>
            </a:pPr>
            <a:r>
              <a:rPr lang="ja-JP" altLang="ja-JP" dirty="0"/>
              <a:t>　話は戻りますが</a:t>
            </a:r>
            <a:r>
              <a:rPr lang="en-US" altLang="ja-JP" dirty="0">
                <a:latin typeface="+mn-ea"/>
              </a:rPr>
              <a:t>1980</a:t>
            </a:r>
            <a:r>
              <a:rPr lang="ja-JP" altLang="ja-JP" dirty="0">
                <a:latin typeface="+mn-ea"/>
              </a:rPr>
              <a:t>年</a:t>
            </a:r>
            <a:r>
              <a:rPr lang="ja-JP" altLang="ja-JP" dirty="0"/>
              <a:t>代、不定胚形成に必要な要因はわからないままでした。　</a:t>
            </a:r>
          </a:p>
          <a:p>
            <a:pPr>
              <a:lnSpc>
                <a:spcPct val="150000"/>
              </a:lnSpc>
            </a:pPr>
            <a:r>
              <a:rPr lang="ja-JP" altLang="ja-JP" dirty="0"/>
              <a:t>　その後動物に続き植物において、染色体構造を緩ませ細胞を初期化し（脱分化）、不定胚を誘導する遺伝子が見出されました。　添加したオーキシンやストレス処理もこの遺伝子を働かせることが示され、衝撃を受けました。</a:t>
            </a:r>
          </a:p>
        </p:txBody>
      </p:sp>
      <p:grpSp>
        <p:nvGrpSpPr>
          <p:cNvPr id="18" name="グループ化 17"/>
          <p:cNvGrpSpPr/>
          <p:nvPr/>
        </p:nvGrpSpPr>
        <p:grpSpPr>
          <a:xfrm>
            <a:off x="2786848" y="4672463"/>
            <a:ext cx="1849261" cy="635759"/>
            <a:chOff x="2799190" y="2058372"/>
            <a:chExt cx="1849261" cy="635759"/>
          </a:xfrm>
        </p:grpSpPr>
        <p:sp>
          <p:nvSpPr>
            <p:cNvPr id="19" name="円弧 18"/>
            <p:cNvSpPr/>
            <p:nvPr/>
          </p:nvSpPr>
          <p:spPr>
            <a:xfrm rot="10800000">
              <a:off x="4191899" y="2424741"/>
              <a:ext cx="456552" cy="212899"/>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0" name="グループ化 19"/>
            <p:cNvGrpSpPr/>
            <p:nvPr/>
          </p:nvGrpSpPr>
          <p:grpSpPr>
            <a:xfrm>
              <a:off x="3842385" y="2071072"/>
              <a:ext cx="449115" cy="623059"/>
              <a:chOff x="3194517" y="2060761"/>
              <a:chExt cx="449115" cy="623059"/>
            </a:xfrm>
          </p:grpSpPr>
          <p:sp>
            <p:nvSpPr>
              <p:cNvPr id="30" name="円/楕円 3"/>
              <p:cNvSpPr/>
              <p:nvPr/>
            </p:nvSpPr>
            <p:spPr>
              <a:xfrm>
                <a:off x="3194517" y="2087800"/>
                <a:ext cx="449115" cy="585550"/>
              </a:xfrm>
              <a:custGeom>
                <a:avLst/>
                <a:gdLst>
                  <a:gd name="connsiteX0" fmla="*/ 0 w 771525"/>
                  <a:gd name="connsiteY0" fmla="*/ 590550 h 1181100"/>
                  <a:gd name="connsiteX1" fmla="*/ 385763 w 771525"/>
                  <a:gd name="connsiteY1" fmla="*/ 0 h 1181100"/>
                  <a:gd name="connsiteX2" fmla="*/ 771526 w 771525"/>
                  <a:gd name="connsiteY2" fmla="*/ 590550 h 1181100"/>
                  <a:gd name="connsiteX3" fmla="*/ 385763 w 771525"/>
                  <a:gd name="connsiteY3" fmla="*/ 1181100 h 1181100"/>
                  <a:gd name="connsiteX4" fmla="*/ 0 w 771525"/>
                  <a:gd name="connsiteY4" fmla="*/ 590550 h 1181100"/>
                  <a:gd name="connsiteX0" fmla="*/ 2208 w 773734"/>
                  <a:gd name="connsiteY0" fmla="*/ 571500 h 1162050"/>
                  <a:gd name="connsiteX1" fmla="*/ 283196 w 773734"/>
                  <a:gd name="connsiteY1" fmla="*/ 0 h 1162050"/>
                  <a:gd name="connsiteX2" fmla="*/ 773734 w 773734"/>
                  <a:gd name="connsiteY2" fmla="*/ 571500 h 1162050"/>
                  <a:gd name="connsiteX3" fmla="*/ 387971 w 773734"/>
                  <a:gd name="connsiteY3" fmla="*/ 1162050 h 1162050"/>
                  <a:gd name="connsiteX4" fmla="*/ 2208 w 773734"/>
                  <a:gd name="connsiteY4" fmla="*/ 571500 h 1162050"/>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509 w 779661"/>
                  <a:gd name="connsiteY0" fmla="*/ 573579 h 1164129"/>
                  <a:gd name="connsiteX1" fmla="*/ 282497 w 779661"/>
                  <a:gd name="connsiteY1" fmla="*/ 2079 h 1164129"/>
                  <a:gd name="connsiteX2" fmla="*/ 630158 w 779661"/>
                  <a:gd name="connsiteY2" fmla="*/ 87804 h 1164129"/>
                  <a:gd name="connsiteX3" fmla="*/ 773035 w 779661"/>
                  <a:gd name="connsiteY3" fmla="*/ 573579 h 1164129"/>
                  <a:gd name="connsiteX4" fmla="*/ 387272 w 779661"/>
                  <a:gd name="connsiteY4" fmla="*/ 1164129 h 1164129"/>
                  <a:gd name="connsiteX5" fmla="*/ 1509 w 779661"/>
                  <a:gd name="connsiteY5" fmla="*/ 573579 h 1164129"/>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434 w 722436"/>
                  <a:gd name="connsiteY0" fmla="*/ 535116 h 1192553"/>
                  <a:gd name="connsiteX1" fmla="*/ 225272 w 722436"/>
                  <a:gd name="connsiteY1" fmla="*/ 30291 h 1192553"/>
                  <a:gd name="connsiteX2" fmla="*/ 572933 w 722436"/>
                  <a:gd name="connsiteY2" fmla="*/ 116016 h 1192553"/>
                  <a:gd name="connsiteX3" fmla="*/ 715810 w 722436"/>
                  <a:gd name="connsiteY3" fmla="*/ 601791 h 1192553"/>
                  <a:gd name="connsiteX4" fmla="*/ 330047 w 722436"/>
                  <a:gd name="connsiteY4" fmla="*/ 1192341 h 1192553"/>
                  <a:gd name="connsiteX5" fmla="*/ 1434 w 722436"/>
                  <a:gd name="connsiteY5" fmla="*/ 535116 h 1192553"/>
                  <a:gd name="connsiteX0" fmla="*/ 20 w 721022"/>
                  <a:gd name="connsiteY0" fmla="*/ 535116 h 1144954"/>
                  <a:gd name="connsiteX1" fmla="*/ 223858 w 721022"/>
                  <a:gd name="connsiteY1" fmla="*/ 30291 h 1144954"/>
                  <a:gd name="connsiteX2" fmla="*/ 571519 w 721022"/>
                  <a:gd name="connsiteY2" fmla="*/ 116016 h 1144954"/>
                  <a:gd name="connsiteX3" fmla="*/ 714396 w 721022"/>
                  <a:gd name="connsiteY3" fmla="*/ 601791 h 1144954"/>
                  <a:gd name="connsiteX4" fmla="*/ 214333 w 721022"/>
                  <a:gd name="connsiteY4" fmla="*/ 1144716 h 1144954"/>
                  <a:gd name="connsiteX5" fmla="*/ 20 w 721022"/>
                  <a:gd name="connsiteY5" fmla="*/ 535116 h 1144954"/>
                  <a:gd name="connsiteX0" fmla="*/ 15 w 716847"/>
                  <a:gd name="connsiteY0" fmla="*/ 535116 h 1176692"/>
                  <a:gd name="connsiteX1" fmla="*/ 223853 w 716847"/>
                  <a:gd name="connsiteY1" fmla="*/ 30291 h 1176692"/>
                  <a:gd name="connsiteX2" fmla="*/ 571514 w 716847"/>
                  <a:gd name="connsiteY2" fmla="*/ 116016 h 1176692"/>
                  <a:gd name="connsiteX3" fmla="*/ 714391 w 716847"/>
                  <a:gd name="connsiteY3" fmla="*/ 601791 h 1176692"/>
                  <a:gd name="connsiteX4" fmla="*/ 504839 w 716847"/>
                  <a:gd name="connsiteY4" fmla="*/ 1039941 h 1176692"/>
                  <a:gd name="connsiteX5" fmla="*/ 214328 w 716847"/>
                  <a:gd name="connsiteY5" fmla="*/ 1144716 h 1176692"/>
                  <a:gd name="connsiteX6" fmla="*/ 15 w 716847"/>
                  <a:gd name="connsiteY6" fmla="*/ 535116 h 1176692"/>
                  <a:gd name="connsiteX0" fmla="*/ 444 w 717276"/>
                  <a:gd name="connsiteY0" fmla="*/ 535116 h 1133335"/>
                  <a:gd name="connsiteX1" fmla="*/ 224282 w 717276"/>
                  <a:gd name="connsiteY1" fmla="*/ 30291 h 1133335"/>
                  <a:gd name="connsiteX2" fmla="*/ 571943 w 717276"/>
                  <a:gd name="connsiteY2" fmla="*/ 116016 h 1133335"/>
                  <a:gd name="connsiteX3" fmla="*/ 714820 w 717276"/>
                  <a:gd name="connsiteY3" fmla="*/ 601791 h 1133335"/>
                  <a:gd name="connsiteX4" fmla="*/ 505268 w 717276"/>
                  <a:gd name="connsiteY4" fmla="*/ 1039941 h 1133335"/>
                  <a:gd name="connsiteX5" fmla="*/ 176657 w 717276"/>
                  <a:gd name="connsiteY5" fmla="*/ 1087566 h 1133335"/>
                  <a:gd name="connsiteX6" fmla="*/ 444 w 717276"/>
                  <a:gd name="connsiteY6" fmla="*/ 535116 h 1133335"/>
                  <a:gd name="connsiteX0" fmla="*/ 777 w 717609"/>
                  <a:gd name="connsiteY0" fmla="*/ 535116 h 1108642"/>
                  <a:gd name="connsiteX1" fmla="*/ 224615 w 717609"/>
                  <a:gd name="connsiteY1" fmla="*/ 30291 h 1108642"/>
                  <a:gd name="connsiteX2" fmla="*/ 572276 w 717609"/>
                  <a:gd name="connsiteY2" fmla="*/ 116016 h 1108642"/>
                  <a:gd name="connsiteX3" fmla="*/ 715153 w 717609"/>
                  <a:gd name="connsiteY3" fmla="*/ 601791 h 1108642"/>
                  <a:gd name="connsiteX4" fmla="*/ 505601 w 717609"/>
                  <a:gd name="connsiteY4" fmla="*/ 1039941 h 1108642"/>
                  <a:gd name="connsiteX5" fmla="*/ 176990 w 717609"/>
                  <a:gd name="connsiteY5" fmla="*/ 1087566 h 1108642"/>
                  <a:gd name="connsiteX6" fmla="*/ 777 w 717609"/>
                  <a:gd name="connsiteY6" fmla="*/ 535116 h 1108642"/>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313 w 717145"/>
                  <a:gd name="connsiteY0" fmla="*/ 503745 h 1077271"/>
                  <a:gd name="connsiteX1" fmla="*/ 205101 w 717145"/>
                  <a:gd name="connsiteY1" fmla="*/ 56070 h 1077271"/>
                  <a:gd name="connsiteX2" fmla="*/ 571812 w 717145"/>
                  <a:gd name="connsiteY2" fmla="*/ 84645 h 1077271"/>
                  <a:gd name="connsiteX3" fmla="*/ 714689 w 717145"/>
                  <a:gd name="connsiteY3" fmla="*/ 570420 h 1077271"/>
                  <a:gd name="connsiteX4" fmla="*/ 505137 w 717145"/>
                  <a:gd name="connsiteY4" fmla="*/ 1008570 h 1077271"/>
                  <a:gd name="connsiteX5" fmla="*/ 176526 w 717145"/>
                  <a:gd name="connsiteY5" fmla="*/ 1056195 h 1077271"/>
                  <a:gd name="connsiteX6" fmla="*/ 313 w 717145"/>
                  <a:gd name="connsiteY6" fmla="*/ 503745 h 1077271"/>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181 w 717013"/>
                  <a:gd name="connsiteY0" fmla="*/ 495875 h 1084053"/>
                  <a:gd name="connsiteX1" fmla="*/ 204969 w 717013"/>
                  <a:gd name="connsiteY1" fmla="*/ 48200 h 1084053"/>
                  <a:gd name="connsiteX2" fmla="*/ 571680 w 717013"/>
                  <a:gd name="connsiteY2" fmla="*/ 76775 h 1084053"/>
                  <a:gd name="connsiteX3" fmla="*/ 714557 w 717013"/>
                  <a:gd name="connsiteY3" fmla="*/ 562550 h 1084053"/>
                  <a:gd name="connsiteX4" fmla="*/ 543105 w 717013"/>
                  <a:gd name="connsiteY4" fmla="*/ 972125 h 1084053"/>
                  <a:gd name="connsiteX5" fmla="*/ 176394 w 717013"/>
                  <a:gd name="connsiteY5" fmla="*/ 1048325 h 1084053"/>
                  <a:gd name="connsiteX6" fmla="*/ 181 w 717013"/>
                  <a:gd name="connsiteY6" fmla="*/ 495875 h 1084053"/>
                  <a:gd name="connsiteX0" fmla="*/ 224 w 717056"/>
                  <a:gd name="connsiteY0" fmla="*/ 495875 h 1092504"/>
                  <a:gd name="connsiteX1" fmla="*/ 205012 w 717056"/>
                  <a:gd name="connsiteY1" fmla="*/ 48200 h 1092504"/>
                  <a:gd name="connsiteX2" fmla="*/ 571723 w 717056"/>
                  <a:gd name="connsiteY2" fmla="*/ 76775 h 1092504"/>
                  <a:gd name="connsiteX3" fmla="*/ 714600 w 717056"/>
                  <a:gd name="connsiteY3" fmla="*/ 562550 h 1092504"/>
                  <a:gd name="connsiteX4" fmla="*/ 543148 w 717056"/>
                  <a:gd name="connsiteY4" fmla="*/ 972125 h 1092504"/>
                  <a:gd name="connsiteX5" fmla="*/ 176437 w 717056"/>
                  <a:gd name="connsiteY5" fmla="*/ 1048325 h 1092504"/>
                  <a:gd name="connsiteX6" fmla="*/ 224 w 717056"/>
                  <a:gd name="connsiteY6" fmla="*/ 495875 h 1092504"/>
                  <a:gd name="connsiteX0" fmla="*/ 22 w 716854"/>
                  <a:gd name="connsiteY0" fmla="*/ 495875 h 1065403"/>
                  <a:gd name="connsiteX1" fmla="*/ 204810 w 716854"/>
                  <a:gd name="connsiteY1" fmla="*/ 48200 h 1065403"/>
                  <a:gd name="connsiteX2" fmla="*/ 571521 w 716854"/>
                  <a:gd name="connsiteY2" fmla="*/ 76775 h 1065403"/>
                  <a:gd name="connsiteX3" fmla="*/ 714398 w 716854"/>
                  <a:gd name="connsiteY3" fmla="*/ 562550 h 1065403"/>
                  <a:gd name="connsiteX4" fmla="*/ 542946 w 716854"/>
                  <a:gd name="connsiteY4" fmla="*/ 972125 h 1065403"/>
                  <a:gd name="connsiteX5" fmla="*/ 195285 w 716854"/>
                  <a:gd name="connsiteY5" fmla="*/ 1010225 h 1065403"/>
                  <a:gd name="connsiteX6" fmla="*/ 22 w 716854"/>
                  <a:gd name="connsiteY6" fmla="*/ 495875 h 1065403"/>
                  <a:gd name="connsiteX0" fmla="*/ 0 w 716832"/>
                  <a:gd name="connsiteY0" fmla="*/ 507573 h 1077101"/>
                  <a:gd name="connsiteX1" fmla="*/ 195263 w 716832"/>
                  <a:gd name="connsiteY1" fmla="*/ 40848 h 1077101"/>
                  <a:gd name="connsiteX2" fmla="*/ 571499 w 716832"/>
                  <a:gd name="connsiteY2" fmla="*/ 88473 h 1077101"/>
                  <a:gd name="connsiteX3" fmla="*/ 714376 w 716832"/>
                  <a:gd name="connsiteY3" fmla="*/ 574248 h 1077101"/>
                  <a:gd name="connsiteX4" fmla="*/ 542924 w 716832"/>
                  <a:gd name="connsiteY4" fmla="*/ 983823 h 1077101"/>
                  <a:gd name="connsiteX5" fmla="*/ 195263 w 716832"/>
                  <a:gd name="connsiteY5" fmla="*/ 1021923 h 1077101"/>
                  <a:gd name="connsiteX6" fmla="*/ 0 w 716832"/>
                  <a:gd name="connsiteY6" fmla="*/ 507573 h 1077101"/>
                  <a:gd name="connsiteX0" fmla="*/ 3003 w 719835"/>
                  <a:gd name="connsiteY0" fmla="*/ 515867 h 1085395"/>
                  <a:gd name="connsiteX1" fmla="*/ 198266 w 719835"/>
                  <a:gd name="connsiteY1" fmla="*/ 49142 h 1085395"/>
                  <a:gd name="connsiteX2" fmla="*/ 574502 w 719835"/>
                  <a:gd name="connsiteY2" fmla="*/ 96767 h 1085395"/>
                  <a:gd name="connsiteX3" fmla="*/ 717379 w 719835"/>
                  <a:gd name="connsiteY3" fmla="*/ 582542 h 1085395"/>
                  <a:gd name="connsiteX4" fmla="*/ 545927 w 719835"/>
                  <a:gd name="connsiteY4" fmla="*/ 992117 h 1085395"/>
                  <a:gd name="connsiteX5" fmla="*/ 198266 w 719835"/>
                  <a:gd name="connsiteY5" fmla="*/ 1030217 h 1085395"/>
                  <a:gd name="connsiteX6" fmla="*/ 3003 w 719835"/>
                  <a:gd name="connsiteY6" fmla="*/ 515867 h 1085395"/>
                  <a:gd name="connsiteX0" fmla="*/ 0 w 716832"/>
                  <a:gd name="connsiteY0" fmla="*/ 515867 h 1085395"/>
                  <a:gd name="connsiteX1" fmla="*/ 195263 w 716832"/>
                  <a:gd name="connsiteY1" fmla="*/ 49142 h 1085395"/>
                  <a:gd name="connsiteX2" fmla="*/ 571499 w 716832"/>
                  <a:gd name="connsiteY2" fmla="*/ 96767 h 1085395"/>
                  <a:gd name="connsiteX3" fmla="*/ 714376 w 716832"/>
                  <a:gd name="connsiteY3" fmla="*/ 582542 h 1085395"/>
                  <a:gd name="connsiteX4" fmla="*/ 542924 w 716832"/>
                  <a:gd name="connsiteY4" fmla="*/ 992117 h 1085395"/>
                  <a:gd name="connsiteX5" fmla="*/ 195263 w 716832"/>
                  <a:gd name="connsiteY5" fmla="*/ 1030217 h 1085395"/>
                  <a:gd name="connsiteX6" fmla="*/ 0 w 716832"/>
                  <a:gd name="connsiteY6" fmla="*/ 515867 h 1085395"/>
                  <a:gd name="connsiteX0" fmla="*/ 152 w 716984"/>
                  <a:gd name="connsiteY0" fmla="*/ 488177 h 1057705"/>
                  <a:gd name="connsiteX1" fmla="*/ 176365 w 716984"/>
                  <a:gd name="connsiteY1" fmla="*/ 69077 h 1057705"/>
                  <a:gd name="connsiteX2" fmla="*/ 571651 w 716984"/>
                  <a:gd name="connsiteY2" fmla="*/ 69077 h 1057705"/>
                  <a:gd name="connsiteX3" fmla="*/ 714528 w 716984"/>
                  <a:gd name="connsiteY3" fmla="*/ 554852 h 1057705"/>
                  <a:gd name="connsiteX4" fmla="*/ 543076 w 716984"/>
                  <a:gd name="connsiteY4" fmla="*/ 964427 h 1057705"/>
                  <a:gd name="connsiteX5" fmla="*/ 195415 w 716984"/>
                  <a:gd name="connsiteY5" fmla="*/ 1002527 h 1057705"/>
                  <a:gd name="connsiteX6" fmla="*/ 152 w 716984"/>
                  <a:gd name="connsiteY6" fmla="*/ 488177 h 1057705"/>
                  <a:gd name="connsiteX0" fmla="*/ 179 w 717011"/>
                  <a:gd name="connsiteY0" fmla="*/ 498192 h 1067720"/>
                  <a:gd name="connsiteX1" fmla="*/ 224017 w 717011"/>
                  <a:gd name="connsiteY1" fmla="*/ 60042 h 1067720"/>
                  <a:gd name="connsiteX2" fmla="*/ 571678 w 717011"/>
                  <a:gd name="connsiteY2" fmla="*/ 79092 h 1067720"/>
                  <a:gd name="connsiteX3" fmla="*/ 714555 w 717011"/>
                  <a:gd name="connsiteY3" fmla="*/ 564867 h 1067720"/>
                  <a:gd name="connsiteX4" fmla="*/ 543103 w 717011"/>
                  <a:gd name="connsiteY4" fmla="*/ 974442 h 1067720"/>
                  <a:gd name="connsiteX5" fmla="*/ 195442 w 717011"/>
                  <a:gd name="connsiteY5" fmla="*/ 1012542 h 1067720"/>
                  <a:gd name="connsiteX6" fmla="*/ 179 w 717011"/>
                  <a:gd name="connsiteY6" fmla="*/ 498192 h 1067720"/>
                  <a:gd name="connsiteX0" fmla="*/ 153 w 716985"/>
                  <a:gd name="connsiteY0" fmla="*/ 493001 h 1062529"/>
                  <a:gd name="connsiteX1" fmla="*/ 176366 w 716985"/>
                  <a:gd name="connsiteY1" fmla="*/ 64376 h 1062529"/>
                  <a:gd name="connsiteX2" fmla="*/ 571652 w 716985"/>
                  <a:gd name="connsiteY2" fmla="*/ 73901 h 1062529"/>
                  <a:gd name="connsiteX3" fmla="*/ 714529 w 716985"/>
                  <a:gd name="connsiteY3" fmla="*/ 559676 h 1062529"/>
                  <a:gd name="connsiteX4" fmla="*/ 543077 w 716985"/>
                  <a:gd name="connsiteY4" fmla="*/ 969251 h 1062529"/>
                  <a:gd name="connsiteX5" fmla="*/ 195416 w 716985"/>
                  <a:gd name="connsiteY5" fmla="*/ 1007351 h 1062529"/>
                  <a:gd name="connsiteX6" fmla="*/ 153 w 716985"/>
                  <a:gd name="connsiteY6" fmla="*/ 493001 h 1062529"/>
                  <a:gd name="connsiteX0" fmla="*/ 88 w 716920"/>
                  <a:gd name="connsiteY0" fmla="*/ 536379 h 1046653"/>
                  <a:gd name="connsiteX1" fmla="*/ 176301 w 716920"/>
                  <a:gd name="connsiteY1" fmla="*/ 60129 h 1046653"/>
                  <a:gd name="connsiteX2" fmla="*/ 571587 w 716920"/>
                  <a:gd name="connsiteY2" fmla="*/ 69654 h 1046653"/>
                  <a:gd name="connsiteX3" fmla="*/ 714464 w 716920"/>
                  <a:gd name="connsiteY3" fmla="*/ 555429 h 1046653"/>
                  <a:gd name="connsiteX4" fmla="*/ 543012 w 716920"/>
                  <a:gd name="connsiteY4" fmla="*/ 965004 h 1046653"/>
                  <a:gd name="connsiteX5" fmla="*/ 195351 w 716920"/>
                  <a:gd name="connsiteY5" fmla="*/ 1003104 h 1046653"/>
                  <a:gd name="connsiteX6" fmla="*/ 88 w 716920"/>
                  <a:gd name="connsiteY6" fmla="*/ 536379 h 10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920" h="1046653">
                    <a:moveTo>
                      <a:pt x="88" y="536379"/>
                    </a:moveTo>
                    <a:cubicBezTo>
                      <a:pt x="-3087" y="379217"/>
                      <a:pt x="81051" y="137917"/>
                      <a:pt x="176301" y="60129"/>
                    </a:cubicBezTo>
                    <a:cubicBezTo>
                      <a:pt x="271551" y="-17659"/>
                      <a:pt x="489831" y="-25596"/>
                      <a:pt x="571587" y="69654"/>
                    </a:cubicBezTo>
                    <a:cubicBezTo>
                      <a:pt x="653343" y="164904"/>
                      <a:pt x="731927" y="414141"/>
                      <a:pt x="714464" y="555429"/>
                    </a:cubicBezTo>
                    <a:cubicBezTo>
                      <a:pt x="697001" y="696717"/>
                      <a:pt x="626356" y="874517"/>
                      <a:pt x="543012" y="965004"/>
                    </a:cubicBezTo>
                    <a:cubicBezTo>
                      <a:pt x="459668" y="1055491"/>
                      <a:pt x="285838" y="1074541"/>
                      <a:pt x="195351" y="1003104"/>
                    </a:cubicBezTo>
                    <a:cubicBezTo>
                      <a:pt x="104864" y="931667"/>
                      <a:pt x="3263" y="693541"/>
                      <a:pt x="88" y="536379"/>
                    </a:cubicBez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弧 30"/>
              <p:cNvSpPr/>
              <p:nvPr/>
            </p:nvSpPr>
            <p:spPr>
              <a:xfrm rot="4924453">
                <a:off x="3195455" y="2273080"/>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円弧 31"/>
              <p:cNvSpPr/>
              <p:nvPr/>
            </p:nvSpPr>
            <p:spPr>
              <a:xfrm rot="4924453">
                <a:off x="3071627" y="2306405"/>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1" name="グループ化 20"/>
            <p:cNvGrpSpPr/>
            <p:nvPr/>
          </p:nvGrpSpPr>
          <p:grpSpPr>
            <a:xfrm>
              <a:off x="3531235" y="2058372"/>
              <a:ext cx="449115" cy="623059"/>
              <a:chOff x="3194517" y="2060761"/>
              <a:chExt cx="449115" cy="623059"/>
            </a:xfrm>
          </p:grpSpPr>
          <p:sp>
            <p:nvSpPr>
              <p:cNvPr id="27" name="円/楕円 3"/>
              <p:cNvSpPr/>
              <p:nvPr/>
            </p:nvSpPr>
            <p:spPr>
              <a:xfrm>
                <a:off x="3194517" y="2087800"/>
                <a:ext cx="449115" cy="585550"/>
              </a:xfrm>
              <a:custGeom>
                <a:avLst/>
                <a:gdLst>
                  <a:gd name="connsiteX0" fmla="*/ 0 w 771525"/>
                  <a:gd name="connsiteY0" fmla="*/ 590550 h 1181100"/>
                  <a:gd name="connsiteX1" fmla="*/ 385763 w 771525"/>
                  <a:gd name="connsiteY1" fmla="*/ 0 h 1181100"/>
                  <a:gd name="connsiteX2" fmla="*/ 771526 w 771525"/>
                  <a:gd name="connsiteY2" fmla="*/ 590550 h 1181100"/>
                  <a:gd name="connsiteX3" fmla="*/ 385763 w 771525"/>
                  <a:gd name="connsiteY3" fmla="*/ 1181100 h 1181100"/>
                  <a:gd name="connsiteX4" fmla="*/ 0 w 771525"/>
                  <a:gd name="connsiteY4" fmla="*/ 590550 h 1181100"/>
                  <a:gd name="connsiteX0" fmla="*/ 2208 w 773734"/>
                  <a:gd name="connsiteY0" fmla="*/ 571500 h 1162050"/>
                  <a:gd name="connsiteX1" fmla="*/ 283196 w 773734"/>
                  <a:gd name="connsiteY1" fmla="*/ 0 h 1162050"/>
                  <a:gd name="connsiteX2" fmla="*/ 773734 w 773734"/>
                  <a:gd name="connsiteY2" fmla="*/ 571500 h 1162050"/>
                  <a:gd name="connsiteX3" fmla="*/ 387971 w 773734"/>
                  <a:gd name="connsiteY3" fmla="*/ 1162050 h 1162050"/>
                  <a:gd name="connsiteX4" fmla="*/ 2208 w 773734"/>
                  <a:gd name="connsiteY4" fmla="*/ 571500 h 1162050"/>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509 w 779661"/>
                  <a:gd name="connsiteY0" fmla="*/ 573579 h 1164129"/>
                  <a:gd name="connsiteX1" fmla="*/ 282497 w 779661"/>
                  <a:gd name="connsiteY1" fmla="*/ 2079 h 1164129"/>
                  <a:gd name="connsiteX2" fmla="*/ 630158 w 779661"/>
                  <a:gd name="connsiteY2" fmla="*/ 87804 h 1164129"/>
                  <a:gd name="connsiteX3" fmla="*/ 773035 w 779661"/>
                  <a:gd name="connsiteY3" fmla="*/ 573579 h 1164129"/>
                  <a:gd name="connsiteX4" fmla="*/ 387272 w 779661"/>
                  <a:gd name="connsiteY4" fmla="*/ 1164129 h 1164129"/>
                  <a:gd name="connsiteX5" fmla="*/ 1509 w 779661"/>
                  <a:gd name="connsiteY5" fmla="*/ 573579 h 1164129"/>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434 w 722436"/>
                  <a:gd name="connsiteY0" fmla="*/ 535116 h 1192553"/>
                  <a:gd name="connsiteX1" fmla="*/ 225272 w 722436"/>
                  <a:gd name="connsiteY1" fmla="*/ 30291 h 1192553"/>
                  <a:gd name="connsiteX2" fmla="*/ 572933 w 722436"/>
                  <a:gd name="connsiteY2" fmla="*/ 116016 h 1192553"/>
                  <a:gd name="connsiteX3" fmla="*/ 715810 w 722436"/>
                  <a:gd name="connsiteY3" fmla="*/ 601791 h 1192553"/>
                  <a:gd name="connsiteX4" fmla="*/ 330047 w 722436"/>
                  <a:gd name="connsiteY4" fmla="*/ 1192341 h 1192553"/>
                  <a:gd name="connsiteX5" fmla="*/ 1434 w 722436"/>
                  <a:gd name="connsiteY5" fmla="*/ 535116 h 1192553"/>
                  <a:gd name="connsiteX0" fmla="*/ 20 w 721022"/>
                  <a:gd name="connsiteY0" fmla="*/ 535116 h 1144954"/>
                  <a:gd name="connsiteX1" fmla="*/ 223858 w 721022"/>
                  <a:gd name="connsiteY1" fmla="*/ 30291 h 1144954"/>
                  <a:gd name="connsiteX2" fmla="*/ 571519 w 721022"/>
                  <a:gd name="connsiteY2" fmla="*/ 116016 h 1144954"/>
                  <a:gd name="connsiteX3" fmla="*/ 714396 w 721022"/>
                  <a:gd name="connsiteY3" fmla="*/ 601791 h 1144954"/>
                  <a:gd name="connsiteX4" fmla="*/ 214333 w 721022"/>
                  <a:gd name="connsiteY4" fmla="*/ 1144716 h 1144954"/>
                  <a:gd name="connsiteX5" fmla="*/ 20 w 721022"/>
                  <a:gd name="connsiteY5" fmla="*/ 535116 h 1144954"/>
                  <a:gd name="connsiteX0" fmla="*/ 15 w 716847"/>
                  <a:gd name="connsiteY0" fmla="*/ 535116 h 1176692"/>
                  <a:gd name="connsiteX1" fmla="*/ 223853 w 716847"/>
                  <a:gd name="connsiteY1" fmla="*/ 30291 h 1176692"/>
                  <a:gd name="connsiteX2" fmla="*/ 571514 w 716847"/>
                  <a:gd name="connsiteY2" fmla="*/ 116016 h 1176692"/>
                  <a:gd name="connsiteX3" fmla="*/ 714391 w 716847"/>
                  <a:gd name="connsiteY3" fmla="*/ 601791 h 1176692"/>
                  <a:gd name="connsiteX4" fmla="*/ 504839 w 716847"/>
                  <a:gd name="connsiteY4" fmla="*/ 1039941 h 1176692"/>
                  <a:gd name="connsiteX5" fmla="*/ 214328 w 716847"/>
                  <a:gd name="connsiteY5" fmla="*/ 1144716 h 1176692"/>
                  <a:gd name="connsiteX6" fmla="*/ 15 w 716847"/>
                  <a:gd name="connsiteY6" fmla="*/ 535116 h 1176692"/>
                  <a:gd name="connsiteX0" fmla="*/ 444 w 717276"/>
                  <a:gd name="connsiteY0" fmla="*/ 535116 h 1133335"/>
                  <a:gd name="connsiteX1" fmla="*/ 224282 w 717276"/>
                  <a:gd name="connsiteY1" fmla="*/ 30291 h 1133335"/>
                  <a:gd name="connsiteX2" fmla="*/ 571943 w 717276"/>
                  <a:gd name="connsiteY2" fmla="*/ 116016 h 1133335"/>
                  <a:gd name="connsiteX3" fmla="*/ 714820 w 717276"/>
                  <a:gd name="connsiteY3" fmla="*/ 601791 h 1133335"/>
                  <a:gd name="connsiteX4" fmla="*/ 505268 w 717276"/>
                  <a:gd name="connsiteY4" fmla="*/ 1039941 h 1133335"/>
                  <a:gd name="connsiteX5" fmla="*/ 176657 w 717276"/>
                  <a:gd name="connsiteY5" fmla="*/ 1087566 h 1133335"/>
                  <a:gd name="connsiteX6" fmla="*/ 444 w 717276"/>
                  <a:gd name="connsiteY6" fmla="*/ 535116 h 1133335"/>
                  <a:gd name="connsiteX0" fmla="*/ 777 w 717609"/>
                  <a:gd name="connsiteY0" fmla="*/ 535116 h 1108642"/>
                  <a:gd name="connsiteX1" fmla="*/ 224615 w 717609"/>
                  <a:gd name="connsiteY1" fmla="*/ 30291 h 1108642"/>
                  <a:gd name="connsiteX2" fmla="*/ 572276 w 717609"/>
                  <a:gd name="connsiteY2" fmla="*/ 116016 h 1108642"/>
                  <a:gd name="connsiteX3" fmla="*/ 715153 w 717609"/>
                  <a:gd name="connsiteY3" fmla="*/ 601791 h 1108642"/>
                  <a:gd name="connsiteX4" fmla="*/ 505601 w 717609"/>
                  <a:gd name="connsiteY4" fmla="*/ 1039941 h 1108642"/>
                  <a:gd name="connsiteX5" fmla="*/ 176990 w 717609"/>
                  <a:gd name="connsiteY5" fmla="*/ 1087566 h 1108642"/>
                  <a:gd name="connsiteX6" fmla="*/ 777 w 717609"/>
                  <a:gd name="connsiteY6" fmla="*/ 535116 h 1108642"/>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313 w 717145"/>
                  <a:gd name="connsiteY0" fmla="*/ 503745 h 1077271"/>
                  <a:gd name="connsiteX1" fmla="*/ 205101 w 717145"/>
                  <a:gd name="connsiteY1" fmla="*/ 56070 h 1077271"/>
                  <a:gd name="connsiteX2" fmla="*/ 571812 w 717145"/>
                  <a:gd name="connsiteY2" fmla="*/ 84645 h 1077271"/>
                  <a:gd name="connsiteX3" fmla="*/ 714689 w 717145"/>
                  <a:gd name="connsiteY3" fmla="*/ 570420 h 1077271"/>
                  <a:gd name="connsiteX4" fmla="*/ 505137 w 717145"/>
                  <a:gd name="connsiteY4" fmla="*/ 1008570 h 1077271"/>
                  <a:gd name="connsiteX5" fmla="*/ 176526 w 717145"/>
                  <a:gd name="connsiteY5" fmla="*/ 1056195 h 1077271"/>
                  <a:gd name="connsiteX6" fmla="*/ 313 w 717145"/>
                  <a:gd name="connsiteY6" fmla="*/ 503745 h 1077271"/>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181 w 717013"/>
                  <a:gd name="connsiteY0" fmla="*/ 495875 h 1084053"/>
                  <a:gd name="connsiteX1" fmla="*/ 204969 w 717013"/>
                  <a:gd name="connsiteY1" fmla="*/ 48200 h 1084053"/>
                  <a:gd name="connsiteX2" fmla="*/ 571680 w 717013"/>
                  <a:gd name="connsiteY2" fmla="*/ 76775 h 1084053"/>
                  <a:gd name="connsiteX3" fmla="*/ 714557 w 717013"/>
                  <a:gd name="connsiteY3" fmla="*/ 562550 h 1084053"/>
                  <a:gd name="connsiteX4" fmla="*/ 543105 w 717013"/>
                  <a:gd name="connsiteY4" fmla="*/ 972125 h 1084053"/>
                  <a:gd name="connsiteX5" fmla="*/ 176394 w 717013"/>
                  <a:gd name="connsiteY5" fmla="*/ 1048325 h 1084053"/>
                  <a:gd name="connsiteX6" fmla="*/ 181 w 717013"/>
                  <a:gd name="connsiteY6" fmla="*/ 495875 h 1084053"/>
                  <a:gd name="connsiteX0" fmla="*/ 224 w 717056"/>
                  <a:gd name="connsiteY0" fmla="*/ 495875 h 1092504"/>
                  <a:gd name="connsiteX1" fmla="*/ 205012 w 717056"/>
                  <a:gd name="connsiteY1" fmla="*/ 48200 h 1092504"/>
                  <a:gd name="connsiteX2" fmla="*/ 571723 w 717056"/>
                  <a:gd name="connsiteY2" fmla="*/ 76775 h 1092504"/>
                  <a:gd name="connsiteX3" fmla="*/ 714600 w 717056"/>
                  <a:gd name="connsiteY3" fmla="*/ 562550 h 1092504"/>
                  <a:gd name="connsiteX4" fmla="*/ 543148 w 717056"/>
                  <a:gd name="connsiteY4" fmla="*/ 972125 h 1092504"/>
                  <a:gd name="connsiteX5" fmla="*/ 176437 w 717056"/>
                  <a:gd name="connsiteY5" fmla="*/ 1048325 h 1092504"/>
                  <a:gd name="connsiteX6" fmla="*/ 224 w 717056"/>
                  <a:gd name="connsiteY6" fmla="*/ 495875 h 1092504"/>
                  <a:gd name="connsiteX0" fmla="*/ 22 w 716854"/>
                  <a:gd name="connsiteY0" fmla="*/ 495875 h 1065403"/>
                  <a:gd name="connsiteX1" fmla="*/ 204810 w 716854"/>
                  <a:gd name="connsiteY1" fmla="*/ 48200 h 1065403"/>
                  <a:gd name="connsiteX2" fmla="*/ 571521 w 716854"/>
                  <a:gd name="connsiteY2" fmla="*/ 76775 h 1065403"/>
                  <a:gd name="connsiteX3" fmla="*/ 714398 w 716854"/>
                  <a:gd name="connsiteY3" fmla="*/ 562550 h 1065403"/>
                  <a:gd name="connsiteX4" fmla="*/ 542946 w 716854"/>
                  <a:gd name="connsiteY4" fmla="*/ 972125 h 1065403"/>
                  <a:gd name="connsiteX5" fmla="*/ 195285 w 716854"/>
                  <a:gd name="connsiteY5" fmla="*/ 1010225 h 1065403"/>
                  <a:gd name="connsiteX6" fmla="*/ 22 w 716854"/>
                  <a:gd name="connsiteY6" fmla="*/ 495875 h 1065403"/>
                  <a:gd name="connsiteX0" fmla="*/ 0 w 716832"/>
                  <a:gd name="connsiteY0" fmla="*/ 507573 h 1077101"/>
                  <a:gd name="connsiteX1" fmla="*/ 195263 w 716832"/>
                  <a:gd name="connsiteY1" fmla="*/ 40848 h 1077101"/>
                  <a:gd name="connsiteX2" fmla="*/ 571499 w 716832"/>
                  <a:gd name="connsiteY2" fmla="*/ 88473 h 1077101"/>
                  <a:gd name="connsiteX3" fmla="*/ 714376 w 716832"/>
                  <a:gd name="connsiteY3" fmla="*/ 574248 h 1077101"/>
                  <a:gd name="connsiteX4" fmla="*/ 542924 w 716832"/>
                  <a:gd name="connsiteY4" fmla="*/ 983823 h 1077101"/>
                  <a:gd name="connsiteX5" fmla="*/ 195263 w 716832"/>
                  <a:gd name="connsiteY5" fmla="*/ 1021923 h 1077101"/>
                  <a:gd name="connsiteX6" fmla="*/ 0 w 716832"/>
                  <a:gd name="connsiteY6" fmla="*/ 507573 h 1077101"/>
                  <a:gd name="connsiteX0" fmla="*/ 3003 w 719835"/>
                  <a:gd name="connsiteY0" fmla="*/ 515867 h 1085395"/>
                  <a:gd name="connsiteX1" fmla="*/ 198266 w 719835"/>
                  <a:gd name="connsiteY1" fmla="*/ 49142 h 1085395"/>
                  <a:gd name="connsiteX2" fmla="*/ 574502 w 719835"/>
                  <a:gd name="connsiteY2" fmla="*/ 96767 h 1085395"/>
                  <a:gd name="connsiteX3" fmla="*/ 717379 w 719835"/>
                  <a:gd name="connsiteY3" fmla="*/ 582542 h 1085395"/>
                  <a:gd name="connsiteX4" fmla="*/ 545927 w 719835"/>
                  <a:gd name="connsiteY4" fmla="*/ 992117 h 1085395"/>
                  <a:gd name="connsiteX5" fmla="*/ 198266 w 719835"/>
                  <a:gd name="connsiteY5" fmla="*/ 1030217 h 1085395"/>
                  <a:gd name="connsiteX6" fmla="*/ 3003 w 719835"/>
                  <a:gd name="connsiteY6" fmla="*/ 515867 h 1085395"/>
                  <a:gd name="connsiteX0" fmla="*/ 0 w 716832"/>
                  <a:gd name="connsiteY0" fmla="*/ 515867 h 1085395"/>
                  <a:gd name="connsiteX1" fmla="*/ 195263 w 716832"/>
                  <a:gd name="connsiteY1" fmla="*/ 49142 h 1085395"/>
                  <a:gd name="connsiteX2" fmla="*/ 571499 w 716832"/>
                  <a:gd name="connsiteY2" fmla="*/ 96767 h 1085395"/>
                  <a:gd name="connsiteX3" fmla="*/ 714376 w 716832"/>
                  <a:gd name="connsiteY3" fmla="*/ 582542 h 1085395"/>
                  <a:gd name="connsiteX4" fmla="*/ 542924 w 716832"/>
                  <a:gd name="connsiteY4" fmla="*/ 992117 h 1085395"/>
                  <a:gd name="connsiteX5" fmla="*/ 195263 w 716832"/>
                  <a:gd name="connsiteY5" fmla="*/ 1030217 h 1085395"/>
                  <a:gd name="connsiteX6" fmla="*/ 0 w 716832"/>
                  <a:gd name="connsiteY6" fmla="*/ 515867 h 1085395"/>
                  <a:gd name="connsiteX0" fmla="*/ 152 w 716984"/>
                  <a:gd name="connsiteY0" fmla="*/ 488177 h 1057705"/>
                  <a:gd name="connsiteX1" fmla="*/ 176365 w 716984"/>
                  <a:gd name="connsiteY1" fmla="*/ 69077 h 1057705"/>
                  <a:gd name="connsiteX2" fmla="*/ 571651 w 716984"/>
                  <a:gd name="connsiteY2" fmla="*/ 69077 h 1057705"/>
                  <a:gd name="connsiteX3" fmla="*/ 714528 w 716984"/>
                  <a:gd name="connsiteY3" fmla="*/ 554852 h 1057705"/>
                  <a:gd name="connsiteX4" fmla="*/ 543076 w 716984"/>
                  <a:gd name="connsiteY4" fmla="*/ 964427 h 1057705"/>
                  <a:gd name="connsiteX5" fmla="*/ 195415 w 716984"/>
                  <a:gd name="connsiteY5" fmla="*/ 1002527 h 1057705"/>
                  <a:gd name="connsiteX6" fmla="*/ 152 w 716984"/>
                  <a:gd name="connsiteY6" fmla="*/ 488177 h 1057705"/>
                  <a:gd name="connsiteX0" fmla="*/ 179 w 717011"/>
                  <a:gd name="connsiteY0" fmla="*/ 498192 h 1067720"/>
                  <a:gd name="connsiteX1" fmla="*/ 224017 w 717011"/>
                  <a:gd name="connsiteY1" fmla="*/ 60042 h 1067720"/>
                  <a:gd name="connsiteX2" fmla="*/ 571678 w 717011"/>
                  <a:gd name="connsiteY2" fmla="*/ 79092 h 1067720"/>
                  <a:gd name="connsiteX3" fmla="*/ 714555 w 717011"/>
                  <a:gd name="connsiteY3" fmla="*/ 564867 h 1067720"/>
                  <a:gd name="connsiteX4" fmla="*/ 543103 w 717011"/>
                  <a:gd name="connsiteY4" fmla="*/ 974442 h 1067720"/>
                  <a:gd name="connsiteX5" fmla="*/ 195442 w 717011"/>
                  <a:gd name="connsiteY5" fmla="*/ 1012542 h 1067720"/>
                  <a:gd name="connsiteX6" fmla="*/ 179 w 717011"/>
                  <a:gd name="connsiteY6" fmla="*/ 498192 h 1067720"/>
                  <a:gd name="connsiteX0" fmla="*/ 153 w 716985"/>
                  <a:gd name="connsiteY0" fmla="*/ 493001 h 1062529"/>
                  <a:gd name="connsiteX1" fmla="*/ 176366 w 716985"/>
                  <a:gd name="connsiteY1" fmla="*/ 64376 h 1062529"/>
                  <a:gd name="connsiteX2" fmla="*/ 571652 w 716985"/>
                  <a:gd name="connsiteY2" fmla="*/ 73901 h 1062529"/>
                  <a:gd name="connsiteX3" fmla="*/ 714529 w 716985"/>
                  <a:gd name="connsiteY3" fmla="*/ 559676 h 1062529"/>
                  <a:gd name="connsiteX4" fmla="*/ 543077 w 716985"/>
                  <a:gd name="connsiteY4" fmla="*/ 969251 h 1062529"/>
                  <a:gd name="connsiteX5" fmla="*/ 195416 w 716985"/>
                  <a:gd name="connsiteY5" fmla="*/ 1007351 h 1062529"/>
                  <a:gd name="connsiteX6" fmla="*/ 153 w 716985"/>
                  <a:gd name="connsiteY6" fmla="*/ 493001 h 1062529"/>
                  <a:gd name="connsiteX0" fmla="*/ 88 w 716920"/>
                  <a:gd name="connsiteY0" fmla="*/ 536379 h 1046653"/>
                  <a:gd name="connsiteX1" fmla="*/ 176301 w 716920"/>
                  <a:gd name="connsiteY1" fmla="*/ 60129 h 1046653"/>
                  <a:gd name="connsiteX2" fmla="*/ 571587 w 716920"/>
                  <a:gd name="connsiteY2" fmla="*/ 69654 h 1046653"/>
                  <a:gd name="connsiteX3" fmla="*/ 714464 w 716920"/>
                  <a:gd name="connsiteY3" fmla="*/ 555429 h 1046653"/>
                  <a:gd name="connsiteX4" fmla="*/ 543012 w 716920"/>
                  <a:gd name="connsiteY4" fmla="*/ 965004 h 1046653"/>
                  <a:gd name="connsiteX5" fmla="*/ 195351 w 716920"/>
                  <a:gd name="connsiteY5" fmla="*/ 1003104 h 1046653"/>
                  <a:gd name="connsiteX6" fmla="*/ 88 w 716920"/>
                  <a:gd name="connsiteY6" fmla="*/ 536379 h 10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920" h="1046653">
                    <a:moveTo>
                      <a:pt x="88" y="536379"/>
                    </a:moveTo>
                    <a:cubicBezTo>
                      <a:pt x="-3087" y="379217"/>
                      <a:pt x="81051" y="137917"/>
                      <a:pt x="176301" y="60129"/>
                    </a:cubicBezTo>
                    <a:cubicBezTo>
                      <a:pt x="271551" y="-17659"/>
                      <a:pt x="489831" y="-25596"/>
                      <a:pt x="571587" y="69654"/>
                    </a:cubicBezTo>
                    <a:cubicBezTo>
                      <a:pt x="653343" y="164904"/>
                      <a:pt x="731927" y="414141"/>
                      <a:pt x="714464" y="555429"/>
                    </a:cubicBezTo>
                    <a:cubicBezTo>
                      <a:pt x="697001" y="696717"/>
                      <a:pt x="626356" y="874517"/>
                      <a:pt x="543012" y="965004"/>
                    </a:cubicBezTo>
                    <a:cubicBezTo>
                      <a:pt x="459668" y="1055491"/>
                      <a:pt x="285838" y="1074541"/>
                      <a:pt x="195351" y="1003104"/>
                    </a:cubicBezTo>
                    <a:cubicBezTo>
                      <a:pt x="104864" y="931667"/>
                      <a:pt x="3263" y="693541"/>
                      <a:pt x="88" y="536379"/>
                    </a:cubicBez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弧 27"/>
              <p:cNvSpPr/>
              <p:nvPr/>
            </p:nvSpPr>
            <p:spPr>
              <a:xfrm rot="4924453">
                <a:off x="3195455" y="2273080"/>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p:cNvSpPr/>
              <p:nvPr/>
            </p:nvSpPr>
            <p:spPr>
              <a:xfrm rot="4924453">
                <a:off x="3071627" y="2306405"/>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2" name="円弧 21"/>
            <p:cNvSpPr/>
            <p:nvPr/>
          </p:nvSpPr>
          <p:spPr>
            <a:xfrm rot="10800000">
              <a:off x="2799190" y="2412999"/>
              <a:ext cx="456552" cy="212899"/>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3" name="グループ化 22"/>
            <p:cNvGrpSpPr/>
            <p:nvPr/>
          </p:nvGrpSpPr>
          <p:grpSpPr>
            <a:xfrm>
              <a:off x="3194517" y="2060761"/>
              <a:ext cx="449115" cy="623059"/>
              <a:chOff x="3194517" y="2060761"/>
              <a:chExt cx="449115" cy="623059"/>
            </a:xfrm>
          </p:grpSpPr>
          <p:sp>
            <p:nvSpPr>
              <p:cNvPr id="24" name="円/楕円 3"/>
              <p:cNvSpPr/>
              <p:nvPr/>
            </p:nvSpPr>
            <p:spPr>
              <a:xfrm>
                <a:off x="3194517" y="2087800"/>
                <a:ext cx="449115" cy="585550"/>
              </a:xfrm>
              <a:custGeom>
                <a:avLst/>
                <a:gdLst>
                  <a:gd name="connsiteX0" fmla="*/ 0 w 771525"/>
                  <a:gd name="connsiteY0" fmla="*/ 590550 h 1181100"/>
                  <a:gd name="connsiteX1" fmla="*/ 385763 w 771525"/>
                  <a:gd name="connsiteY1" fmla="*/ 0 h 1181100"/>
                  <a:gd name="connsiteX2" fmla="*/ 771526 w 771525"/>
                  <a:gd name="connsiteY2" fmla="*/ 590550 h 1181100"/>
                  <a:gd name="connsiteX3" fmla="*/ 385763 w 771525"/>
                  <a:gd name="connsiteY3" fmla="*/ 1181100 h 1181100"/>
                  <a:gd name="connsiteX4" fmla="*/ 0 w 771525"/>
                  <a:gd name="connsiteY4" fmla="*/ 590550 h 1181100"/>
                  <a:gd name="connsiteX0" fmla="*/ 2208 w 773734"/>
                  <a:gd name="connsiteY0" fmla="*/ 571500 h 1162050"/>
                  <a:gd name="connsiteX1" fmla="*/ 283196 w 773734"/>
                  <a:gd name="connsiteY1" fmla="*/ 0 h 1162050"/>
                  <a:gd name="connsiteX2" fmla="*/ 773734 w 773734"/>
                  <a:gd name="connsiteY2" fmla="*/ 571500 h 1162050"/>
                  <a:gd name="connsiteX3" fmla="*/ 387971 w 773734"/>
                  <a:gd name="connsiteY3" fmla="*/ 1162050 h 1162050"/>
                  <a:gd name="connsiteX4" fmla="*/ 2208 w 773734"/>
                  <a:gd name="connsiteY4" fmla="*/ 571500 h 1162050"/>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509 w 779661"/>
                  <a:gd name="connsiteY0" fmla="*/ 573579 h 1164129"/>
                  <a:gd name="connsiteX1" fmla="*/ 282497 w 779661"/>
                  <a:gd name="connsiteY1" fmla="*/ 2079 h 1164129"/>
                  <a:gd name="connsiteX2" fmla="*/ 630158 w 779661"/>
                  <a:gd name="connsiteY2" fmla="*/ 87804 h 1164129"/>
                  <a:gd name="connsiteX3" fmla="*/ 773035 w 779661"/>
                  <a:gd name="connsiteY3" fmla="*/ 573579 h 1164129"/>
                  <a:gd name="connsiteX4" fmla="*/ 387272 w 779661"/>
                  <a:gd name="connsiteY4" fmla="*/ 1164129 h 1164129"/>
                  <a:gd name="connsiteX5" fmla="*/ 1509 w 779661"/>
                  <a:gd name="connsiteY5" fmla="*/ 573579 h 1164129"/>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434 w 722436"/>
                  <a:gd name="connsiteY0" fmla="*/ 535116 h 1192553"/>
                  <a:gd name="connsiteX1" fmla="*/ 225272 w 722436"/>
                  <a:gd name="connsiteY1" fmla="*/ 30291 h 1192553"/>
                  <a:gd name="connsiteX2" fmla="*/ 572933 w 722436"/>
                  <a:gd name="connsiteY2" fmla="*/ 116016 h 1192553"/>
                  <a:gd name="connsiteX3" fmla="*/ 715810 w 722436"/>
                  <a:gd name="connsiteY3" fmla="*/ 601791 h 1192553"/>
                  <a:gd name="connsiteX4" fmla="*/ 330047 w 722436"/>
                  <a:gd name="connsiteY4" fmla="*/ 1192341 h 1192553"/>
                  <a:gd name="connsiteX5" fmla="*/ 1434 w 722436"/>
                  <a:gd name="connsiteY5" fmla="*/ 535116 h 1192553"/>
                  <a:gd name="connsiteX0" fmla="*/ 20 w 721022"/>
                  <a:gd name="connsiteY0" fmla="*/ 535116 h 1144954"/>
                  <a:gd name="connsiteX1" fmla="*/ 223858 w 721022"/>
                  <a:gd name="connsiteY1" fmla="*/ 30291 h 1144954"/>
                  <a:gd name="connsiteX2" fmla="*/ 571519 w 721022"/>
                  <a:gd name="connsiteY2" fmla="*/ 116016 h 1144954"/>
                  <a:gd name="connsiteX3" fmla="*/ 714396 w 721022"/>
                  <a:gd name="connsiteY3" fmla="*/ 601791 h 1144954"/>
                  <a:gd name="connsiteX4" fmla="*/ 214333 w 721022"/>
                  <a:gd name="connsiteY4" fmla="*/ 1144716 h 1144954"/>
                  <a:gd name="connsiteX5" fmla="*/ 20 w 721022"/>
                  <a:gd name="connsiteY5" fmla="*/ 535116 h 1144954"/>
                  <a:gd name="connsiteX0" fmla="*/ 15 w 716847"/>
                  <a:gd name="connsiteY0" fmla="*/ 535116 h 1176692"/>
                  <a:gd name="connsiteX1" fmla="*/ 223853 w 716847"/>
                  <a:gd name="connsiteY1" fmla="*/ 30291 h 1176692"/>
                  <a:gd name="connsiteX2" fmla="*/ 571514 w 716847"/>
                  <a:gd name="connsiteY2" fmla="*/ 116016 h 1176692"/>
                  <a:gd name="connsiteX3" fmla="*/ 714391 w 716847"/>
                  <a:gd name="connsiteY3" fmla="*/ 601791 h 1176692"/>
                  <a:gd name="connsiteX4" fmla="*/ 504839 w 716847"/>
                  <a:gd name="connsiteY4" fmla="*/ 1039941 h 1176692"/>
                  <a:gd name="connsiteX5" fmla="*/ 214328 w 716847"/>
                  <a:gd name="connsiteY5" fmla="*/ 1144716 h 1176692"/>
                  <a:gd name="connsiteX6" fmla="*/ 15 w 716847"/>
                  <a:gd name="connsiteY6" fmla="*/ 535116 h 1176692"/>
                  <a:gd name="connsiteX0" fmla="*/ 444 w 717276"/>
                  <a:gd name="connsiteY0" fmla="*/ 535116 h 1133335"/>
                  <a:gd name="connsiteX1" fmla="*/ 224282 w 717276"/>
                  <a:gd name="connsiteY1" fmla="*/ 30291 h 1133335"/>
                  <a:gd name="connsiteX2" fmla="*/ 571943 w 717276"/>
                  <a:gd name="connsiteY2" fmla="*/ 116016 h 1133335"/>
                  <a:gd name="connsiteX3" fmla="*/ 714820 w 717276"/>
                  <a:gd name="connsiteY3" fmla="*/ 601791 h 1133335"/>
                  <a:gd name="connsiteX4" fmla="*/ 505268 w 717276"/>
                  <a:gd name="connsiteY4" fmla="*/ 1039941 h 1133335"/>
                  <a:gd name="connsiteX5" fmla="*/ 176657 w 717276"/>
                  <a:gd name="connsiteY5" fmla="*/ 1087566 h 1133335"/>
                  <a:gd name="connsiteX6" fmla="*/ 444 w 717276"/>
                  <a:gd name="connsiteY6" fmla="*/ 535116 h 1133335"/>
                  <a:gd name="connsiteX0" fmla="*/ 777 w 717609"/>
                  <a:gd name="connsiteY0" fmla="*/ 535116 h 1108642"/>
                  <a:gd name="connsiteX1" fmla="*/ 224615 w 717609"/>
                  <a:gd name="connsiteY1" fmla="*/ 30291 h 1108642"/>
                  <a:gd name="connsiteX2" fmla="*/ 572276 w 717609"/>
                  <a:gd name="connsiteY2" fmla="*/ 116016 h 1108642"/>
                  <a:gd name="connsiteX3" fmla="*/ 715153 w 717609"/>
                  <a:gd name="connsiteY3" fmla="*/ 601791 h 1108642"/>
                  <a:gd name="connsiteX4" fmla="*/ 505601 w 717609"/>
                  <a:gd name="connsiteY4" fmla="*/ 1039941 h 1108642"/>
                  <a:gd name="connsiteX5" fmla="*/ 176990 w 717609"/>
                  <a:gd name="connsiteY5" fmla="*/ 1087566 h 1108642"/>
                  <a:gd name="connsiteX6" fmla="*/ 777 w 717609"/>
                  <a:gd name="connsiteY6" fmla="*/ 535116 h 1108642"/>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313 w 717145"/>
                  <a:gd name="connsiteY0" fmla="*/ 503745 h 1077271"/>
                  <a:gd name="connsiteX1" fmla="*/ 205101 w 717145"/>
                  <a:gd name="connsiteY1" fmla="*/ 56070 h 1077271"/>
                  <a:gd name="connsiteX2" fmla="*/ 571812 w 717145"/>
                  <a:gd name="connsiteY2" fmla="*/ 84645 h 1077271"/>
                  <a:gd name="connsiteX3" fmla="*/ 714689 w 717145"/>
                  <a:gd name="connsiteY3" fmla="*/ 570420 h 1077271"/>
                  <a:gd name="connsiteX4" fmla="*/ 505137 w 717145"/>
                  <a:gd name="connsiteY4" fmla="*/ 1008570 h 1077271"/>
                  <a:gd name="connsiteX5" fmla="*/ 176526 w 717145"/>
                  <a:gd name="connsiteY5" fmla="*/ 1056195 h 1077271"/>
                  <a:gd name="connsiteX6" fmla="*/ 313 w 717145"/>
                  <a:gd name="connsiteY6" fmla="*/ 503745 h 1077271"/>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181 w 717013"/>
                  <a:gd name="connsiteY0" fmla="*/ 495875 h 1084053"/>
                  <a:gd name="connsiteX1" fmla="*/ 204969 w 717013"/>
                  <a:gd name="connsiteY1" fmla="*/ 48200 h 1084053"/>
                  <a:gd name="connsiteX2" fmla="*/ 571680 w 717013"/>
                  <a:gd name="connsiteY2" fmla="*/ 76775 h 1084053"/>
                  <a:gd name="connsiteX3" fmla="*/ 714557 w 717013"/>
                  <a:gd name="connsiteY3" fmla="*/ 562550 h 1084053"/>
                  <a:gd name="connsiteX4" fmla="*/ 543105 w 717013"/>
                  <a:gd name="connsiteY4" fmla="*/ 972125 h 1084053"/>
                  <a:gd name="connsiteX5" fmla="*/ 176394 w 717013"/>
                  <a:gd name="connsiteY5" fmla="*/ 1048325 h 1084053"/>
                  <a:gd name="connsiteX6" fmla="*/ 181 w 717013"/>
                  <a:gd name="connsiteY6" fmla="*/ 495875 h 1084053"/>
                  <a:gd name="connsiteX0" fmla="*/ 224 w 717056"/>
                  <a:gd name="connsiteY0" fmla="*/ 495875 h 1092504"/>
                  <a:gd name="connsiteX1" fmla="*/ 205012 w 717056"/>
                  <a:gd name="connsiteY1" fmla="*/ 48200 h 1092504"/>
                  <a:gd name="connsiteX2" fmla="*/ 571723 w 717056"/>
                  <a:gd name="connsiteY2" fmla="*/ 76775 h 1092504"/>
                  <a:gd name="connsiteX3" fmla="*/ 714600 w 717056"/>
                  <a:gd name="connsiteY3" fmla="*/ 562550 h 1092504"/>
                  <a:gd name="connsiteX4" fmla="*/ 543148 w 717056"/>
                  <a:gd name="connsiteY4" fmla="*/ 972125 h 1092504"/>
                  <a:gd name="connsiteX5" fmla="*/ 176437 w 717056"/>
                  <a:gd name="connsiteY5" fmla="*/ 1048325 h 1092504"/>
                  <a:gd name="connsiteX6" fmla="*/ 224 w 717056"/>
                  <a:gd name="connsiteY6" fmla="*/ 495875 h 1092504"/>
                  <a:gd name="connsiteX0" fmla="*/ 22 w 716854"/>
                  <a:gd name="connsiteY0" fmla="*/ 495875 h 1065403"/>
                  <a:gd name="connsiteX1" fmla="*/ 204810 w 716854"/>
                  <a:gd name="connsiteY1" fmla="*/ 48200 h 1065403"/>
                  <a:gd name="connsiteX2" fmla="*/ 571521 w 716854"/>
                  <a:gd name="connsiteY2" fmla="*/ 76775 h 1065403"/>
                  <a:gd name="connsiteX3" fmla="*/ 714398 w 716854"/>
                  <a:gd name="connsiteY3" fmla="*/ 562550 h 1065403"/>
                  <a:gd name="connsiteX4" fmla="*/ 542946 w 716854"/>
                  <a:gd name="connsiteY4" fmla="*/ 972125 h 1065403"/>
                  <a:gd name="connsiteX5" fmla="*/ 195285 w 716854"/>
                  <a:gd name="connsiteY5" fmla="*/ 1010225 h 1065403"/>
                  <a:gd name="connsiteX6" fmla="*/ 22 w 716854"/>
                  <a:gd name="connsiteY6" fmla="*/ 495875 h 1065403"/>
                  <a:gd name="connsiteX0" fmla="*/ 0 w 716832"/>
                  <a:gd name="connsiteY0" fmla="*/ 507573 h 1077101"/>
                  <a:gd name="connsiteX1" fmla="*/ 195263 w 716832"/>
                  <a:gd name="connsiteY1" fmla="*/ 40848 h 1077101"/>
                  <a:gd name="connsiteX2" fmla="*/ 571499 w 716832"/>
                  <a:gd name="connsiteY2" fmla="*/ 88473 h 1077101"/>
                  <a:gd name="connsiteX3" fmla="*/ 714376 w 716832"/>
                  <a:gd name="connsiteY3" fmla="*/ 574248 h 1077101"/>
                  <a:gd name="connsiteX4" fmla="*/ 542924 w 716832"/>
                  <a:gd name="connsiteY4" fmla="*/ 983823 h 1077101"/>
                  <a:gd name="connsiteX5" fmla="*/ 195263 w 716832"/>
                  <a:gd name="connsiteY5" fmla="*/ 1021923 h 1077101"/>
                  <a:gd name="connsiteX6" fmla="*/ 0 w 716832"/>
                  <a:gd name="connsiteY6" fmla="*/ 507573 h 1077101"/>
                  <a:gd name="connsiteX0" fmla="*/ 3003 w 719835"/>
                  <a:gd name="connsiteY0" fmla="*/ 515867 h 1085395"/>
                  <a:gd name="connsiteX1" fmla="*/ 198266 w 719835"/>
                  <a:gd name="connsiteY1" fmla="*/ 49142 h 1085395"/>
                  <a:gd name="connsiteX2" fmla="*/ 574502 w 719835"/>
                  <a:gd name="connsiteY2" fmla="*/ 96767 h 1085395"/>
                  <a:gd name="connsiteX3" fmla="*/ 717379 w 719835"/>
                  <a:gd name="connsiteY3" fmla="*/ 582542 h 1085395"/>
                  <a:gd name="connsiteX4" fmla="*/ 545927 w 719835"/>
                  <a:gd name="connsiteY4" fmla="*/ 992117 h 1085395"/>
                  <a:gd name="connsiteX5" fmla="*/ 198266 w 719835"/>
                  <a:gd name="connsiteY5" fmla="*/ 1030217 h 1085395"/>
                  <a:gd name="connsiteX6" fmla="*/ 3003 w 719835"/>
                  <a:gd name="connsiteY6" fmla="*/ 515867 h 1085395"/>
                  <a:gd name="connsiteX0" fmla="*/ 0 w 716832"/>
                  <a:gd name="connsiteY0" fmla="*/ 515867 h 1085395"/>
                  <a:gd name="connsiteX1" fmla="*/ 195263 w 716832"/>
                  <a:gd name="connsiteY1" fmla="*/ 49142 h 1085395"/>
                  <a:gd name="connsiteX2" fmla="*/ 571499 w 716832"/>
                  <a:gd name="connsiteY2" fmla="*/ 96767 h 1085395"/>
                  <a:gd name="connsiteX3" fmla="*/ 714376 w 716832"/>
                  <a:gd name="connsiteY3" fmla="*/ 582542 h 1085395"/>
                  <a:gd name="connsiteX4" fmla="*/ 542924 w 716832"/>
                  <a:gd name="connsiteY4" fmla="*/ 992117 h 1085395"/>
                  <a:gd name="connsiteX5" fmla="*/ 195263 w 716832"/>
                  <a:gd name="connsiteY5" fmla="*/ 1030217 h 1085395"/>
                  <a:gd name="connsiteX6" fmla="*/ 0 w 716832"/>
                  <a:gd name="connsiteY6" fmla="*/ 515867 h 1085395"/>
                  <a:gd name="connsiteX0" fmla="*/ 152 w 716984"/>
                  <a:gd name="connsiteY0" fmla="*/ 488177 h 1057705"/>
                  <a:gd name="connsiteX1" fmla="*/ 176365 w 716984"/>
                  <a:gd name="connsiteY1" fmla="*/ 69077 h 1057705"/>
                  <a:gd name="connsiteX2" fmla="*/ 571651 w 716984"/>
                  <a:gd name="connsiteY2" fmla="*/ 69077 h 1057705"/>
                  <a:gd name="connsiteX3" fmla="*/ 714528 w 716984"/>
                  <a:gd name="connsiteY3" fmla="*/ 554852 h 1057705"/>
                  <a:gd name="connsiteX4" fmla="*/ 543076 w 716984"/>
                  <a:gd name="connsiteY4" fmla="*/ 964427 h 1057705"/>
                  <a:gd name="connsiteX5" fmla="*/ 195415 w 716984"/>
                  <a:gd name="connsiteY5" fmla="*/ 1002527 h 1057705"/>
                  <a:gd name="connsiteX6" fmla="*/ 152 w 716984"/>
                  <a:gd name="connsiteY6" fmla="*/ 488177 h 1057705"/>
                  <a:gd name="connsiteX0" fmla="*/ 179 w 717011"/>
                  <a:gd name="connsiteY0" fmla="*/ 498192 h 1067720"/>
                  <a:gd name="connsiteX1" fmla="*/ 224017 w 717011"/>
                  <a:gd name="connsiteY1" fmla="*/ 60042 h 1067720"/>
                  <a:gd name="connsiteX2" fmla="*/ 571678 w 717011"/>
                  <a:gd name="connsiteY2" fmla="*/ 79092 h 1067720"/>
                  <a:gd name="connsiteX3" fmla="*/ 714555 w 717011"/>
                  <a:gd name="connsiteY3" fmla="*/ 564867 h 1067720"/>
                  <a:gd name="connsiteX4" fmla="*/ 543103 w 717011"/>
                  <a:gd name="connsiteY4" fmla="*/ 974442 h 1067720"/>
                  <a:gd name="connsiteX5" fmla="*/ 195442 w 717011"/>
                  <a:gd name="connsiteY5" fmla="*/ 1012542 h 1067720"/>
                  <a:gd name="connsiteX6" fmla="*/ 179 w 717011"/>
                  <a:gd name="connsiteY6" fmla="*/ 498192 h 1067720"/>
                  <a:gd name="connsiteX0" fmla="*/ 153 w 716985"/>
                  <a:gd name="connsiteY0" fmla="*/ 493001 h 1062529"/>
                  <a:gd name="connsiteX1" fmla="*/ 176366 w 716985"/>
                  <a:gd name="connsiteY1" fmla="*/ 64376 h 1062529"/>
                  <a:gd name="connsiteX2" fmla="*/ 571652 w 716985"/>
                  <a:gd name="connsiteY2" fmla="*/ 73901 h 1062529"/>
                  <a:gd name="connsiteX3" fmla="*/ 714529 w 716985"/>
                  <a:gd name="connsiteY3" fmla="*/ 559676 h 1062529"/>
                  <a:gd name="connsiteX4" fmla="*/ 543077 w 716985"/>
                  <a:gd name="connsiteY4" fmla="*/ 969251 h 1062529"/>
                  <a:gd name="connsiteX5" fmla="*/ 195416 w 716985"/>
                  <a:gd name="connsiteY5" fmla="*/ 1007351 h 1062529"/>
                  <a:gd name="connsiteX6" fmla="*/ 153 w 716985"/>
                  <a:gd name="connsiteY6" fmla="*/ 493001 h 1062529"/>
                  <a:gd name="connsiteX0" fmla="*/ 88 w 716920"/>
                  <a:gd name="connsiteY0" fmla="*/ 536379 h 1046653"/>
                  <a:gd name="connsiteX1" fmla="*/ 176301 w 716920"/>
                  <a:gd name="connsiteY1" fmla="*/ 60129 h 1046653"/>
                  <a:gd name="connsiteX2" fmla="*/ 571587 w 716920"/>
                  <a:gd name="connsiteY2" fmla="*/ 69654 h 1046653"/>
                  <a:gd name="connsiteX3" fmla="*/ 714464 w 716920"/>
                  <a:gd name="connsiteY3" fmla="*/ 555429 h 1046653"/>
                  <a:gd name="connsiteX4" fmla="*/ 543012 w 716920"/>
                  <a:gd name="connsiteY4" fmla="*/ 965004 h 1046653"/>
                  <a:gd name="connsiteX5" fmla="*/ 195351 w 716920"/>
                  <a:gd name="connsiteY5" fmla="*/ 1003104 h 1046653"/>
                  <a:gd name="connsiteX6" fmla="*/ 88 w 716920"/>
                  <a:gd name="connsiteY6" fmla="*/ 536379 h 10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920" h="1046653">
                    <a:moveTo>
                      <a:pt x="88" y="536379"/>
                    </a:moveTo>
                    <a:cubicBezTo>
                      <a:pt x="-3087" y="379217"/>
                      <a:pt x="81051" y="137917"/>
                      <a:pt x="176301" y="60129"/>
                    </a:cubicBezTo>
                    <a:cubicBezTo>
                      <a:pt x="271551" y="-17659"/>
                      <a:pt x="489831" y="-25596"/>
                      <a:pt x="571587" y="69654"/>
                    </a:cubicBezTo>
                    <a:cubicBezTo>
                      <a:pt x="653343" y="164904"/>
                      <a:pt x="731927" y="414141"/>
                      <a:pt x="714464" y="555429"/>
                    </a:cubicBezTo>
                    <a:cubicBezTo>
                      <a:pt x="697001" y="696717"/>
                      <a:pt x="626356" y="874517"/>
                      <a:pt x="543012" y="965004"/>
                    </a:cubicBezTo>
                    <a:cubicBezTo>
                      <a:pt x="459668" y="1055491"/>
                      <a:pt x="285838" y="1074541"/>
                      <a:pt x="195351" y="1003104"/>
                    </a:cubicBezTo>
                    <a:cubicBezTo>
                      <a:pt x="104864" y="931667"/>
                      <a:pt x="3263" y="693541"/>
                      <a:pt x="88" y="536379"/>
                    </a:cubicBez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弧 24"/>
              <p:cNvSpPr/>
              <p:nvPr/>
            </p:nvSpPr>
            <p:spPr>
              <a:xfrm rot="4924453">
                <a:off x="3195455" y="2273080"/>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円弧 25"/>
              <p:cNvSpPr/>
              <p:nvPr/>
            </p:nvSpPr>
            <p:spPr>
              <a:xfrm rot="4924453">
                <a:off x="3071627" y="2306405"/>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3" name="グループ化 32"/>
          <p:cNvGrpSpPr/>
          <p:nvPr/>
        </p:nvGrpSpPr>
        <p:grpSpPr>
          <a:xfrm>
            <a:off x="4946885" y="4632164"/>
            <a:ext cx="2780723" cy="648195"/>
            <a:chOff x="6056740" y="2002840"/>
            <a:chExt cx="2780723" cy="648195"/>
          </a:xfrm>
        </p:grpSpPr>
        <p:sp>
          <p:nvSpPr>
            <p:cNvPr id="34" name="円弧 33"/>
            <p:cNvSpPr/>
            <p:nvPr/>
          </p:nvSpPr>
          <p:spPr>
            <a:xfrm rot="10800000">
              <a:off x="8380911" y="2384174"/>
              <a:ext cx="456552" cy="212899"/>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5" name="グループ化 34"/>
            <p:cNvGrpSpPr/>
            <p:nvPr/>
          </p:nvGrpSpPr>
          <p:grpSpPr>
            <a:xfrm>
              <a:off x="7622250" y="2006819"/>
              <a:ext cx="844442" cy="623059"/>
              <a:chOff x="2799190" y="2060761"/>
              <a:chExt cx="844442" cy="623059"/>
            </a:xfrm>
          </p:grpSpPr>
          <p:sp>
            <p:nvSpPr>
              <p:cNvPr id="45" name="円弧 44"/>
              <p:cNvSpPr/>
              <p:nvPr/>
            </p:nvSpPr>
            <p:spPr>
              <a:xfrm rot="10800000">
                <a:off x="2799190" y="2412999"/>
                <a:ext cx="456552" cy="212899"/>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円/楕円 3"/>
              <p:cNvSpPr/>
              <p:nvPr/>
            </p:nvSpPr>
            <p:spPr>
              <a:xfrm>
                <a:off x="3194517" y="2087800"/>
                <a:ext cx="449115" cy="585550"/>
              </a:xfrm>
              <a:custGeom>
                <a:avLst/>
                <a:gdLst>
                  <a:gd name="connsiteX0" fmla="*/ 0 w 771525"/>
                  <a:gd name="connsiteY0" fmla="*/ 590550 h 1181100"/>
                  <a:gd name="connsiteX1" fmla="*/ 385763 w 771525"/>
                  <a:gd name="connsiteY1" fmla="*/ 0 h 1181100"/>
                  <a:gd name="connsiteX2" fmla="*/ 771526 w 771525"/>
                  <a:gd name="connsiteY2" fmla="*/ 590550 h 1181100"/>
                  <a:gd name="connsiteX3" fmla="*/ 385763 w 771525"/>
                  <a:gd name="connsiteY3" fmla="*/ 1181100 h 1181100"/>
                  <a:gd name="connsiteX4" fmla="*/ 0 w 771525"/>
                  <a:gd name="connsiteY4" fmla="*/ 590550 h 1181100"/>
                  <a:gd name="connsiteX0" fmla="*/ 2208 w 773734"/>
                  <a:gd name="connsiteY0" fmla="*/ 571500 h 1162050"/>
                  <a:gd name="connsiteX1" fmla="*/ 283196 w 773734"/>
                  <a:gd name="connsiteY1" fmla="*/ 0 h 1162050"/>
                  <a:gd name="connsiteX2" fmla="*/ 773734 w 773734"/>
                  <a:gd name="connsiteY2" fmla="*/ 571500 h 1162050"/>
                  <a:gd name="connsiteX3" fmla="*/ 387971 w 773734"/>
                  <a:gd name="connsiteY3" fmla="*/ 1162050 h 1162050"/>
                  <a:gd name="connsiteX4" fmla="*/ 2208 w 773734"/>
                  <a:gd name="connsiteY4" fmla="*/ 571500 h 1162050"/>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509 w 779661"/>
                  <a:gd name="connsiteY0" fmla="*/ 573579 h 1164129"/>
                  <a:gd name="connsiteX1" fmla="*/ 282497 w 779661"/>
                  <a:gd name="connsiteY1" fmla="*/ 2079 h 1164129"/>
                  <a:gd name="connsiteX2" fmla="*/ 630158 w 779661"/>
                  <a:gd name="connsiteY2" fmla="*/ 87804 h 1164129"/>
                  <a:gd name="connsiteX3" fmla="*/ 773035 w 779661"/>
                  <a:gd name="connsiteY3" fmla="*/ 573579 h 1164129"/>
                  <a:gd name="connsiteX4" fmla="*/ 387272 w 779661"/>
                  <a:gd name="connsiteY4" fmla="*/ 1164129 h 1164129"/>
                  <a:gd name="connsiteX5" fmla="*/ 1509 w 779661"/>
                  <a:gd name="connsiteY5" fmla="*/ 573579 h 1164129"/>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434 w 722436"/>
                  <a:gd name="connsiteY0" fmla="*/ 535116 h 1192553"/>
                  <a:gd name="connsiteX1" fmla="*/ 225272 w 722436"/>
                  <a:gd name="connsiteY1" fmla="*/ 30291 h 1192553"/>
                  <a:gd name="connsiteX2" fmla="*/ 572933 w 722436"/>
                  <a:gd name="connsiteY2" fmla="*/ 116016 h 1192553"/>
                  <a:gd name="connsiteX3" fmla="*/ 715810 w 722436"/>
                  <a:gd name="connsiteY3" fmla="*/ 601791 h 1192553"/>
                  <a:gd name="connsiteX4" fmla="*/ 330047 w 722436"/>
                  <a:gd name="connsiteY4" fmla="*/ 1192341 h 1192553"/>
                  <a:gd name="connsiteX5" fmla="*/ 1434 w 722436"/>
                  <a:gd name="connsiteY5" fmla="*/ 535116 h 1192553"/>
                  <a:gd name="connsiteX0" fmla="*/ 20 w 721022"/>
                  <a:gd name="connsiteY0" fmla="*/ 535116 h 1144954"/>
                  <a:gd name="connsiteX1" fmla="*/ 223858 w 721022"/>
                  <a:gd name="connsiteY1" fmla="*/ 30291 h 1144954"/>
                  <a:gd name="connsiteX2" fmla="*/ 571519 w 721022"/>
                  <a:gd name="connsiteY2" fmla="*/ 116016 h 1144954"/>
                  <a:gd name="connsiteX3" fmla="*/ 714396 w 721022"/>
                  <a:gd name="connsiteY3" fmla="*/ 601791 h 1144954"/>
                  <a:gd name="connsiteX4" fmla="*/ 214333 w 721022"/>
                  <a:gd name="connsiteY4" fmla="*/ 1144716 h 1144954"/>
                  <a:gd name="connsiteX5" fmla="*/ 20 w 721022"/>
                  <a:gd name="connsiteY5" fmla="*/ 535116 h 1144954"/>
                  <a:gd name="connsiteX0" fmla="*/ 15 w 716847"/>
                  <a:gd name="connsiteY0" fmla="*/ 535116 h 1176692"/>
                  <a:gd name="connsiteX1" fmla="*/ 223853 w 716847"/>
                  <a:gd name="connsiteY1" fmla="*/ 30291 h 1176692"/>
                  <a:gd name="connsiteX2" fmla="*/ 571514 w 716847"/>
                  <a:gd name="connsiteY2" fmla="*/ 116016 h 1176692"/>
                  <a:gd name="connsiteX3" fmla="*/ 714391 w 716847"/>
                  <a:gd name="connsiteY3" fmla="*/ 601791 h 1176692"/>
                  <a:gd name="connsiteX4" fmla="*/ 504839 w 716847"/>
                  <a:gd name="connsiteY4" fmla="*/ 1039941 h 1176692"/>
                  <a:gd name="connsiteX5" fmla="*/ 214328 w 716847"/>
                  <a:gd name="connsiteY5" fmla="*/ 1144716 h 1176692"/>
                  <a:gd name="connsiteX6" fmla="*/ 15 w 716847"/>
                  <a:gd name="connsiteY6" fmla="*/ 535116 h 1176692"/>
                  <a:gd name="connsiteX0" fmla="*/ 444 w 717276"/>
                  <a:gd name="connsiteY0" fmla="*/ 535116 h 1133335"/>
                  <a:gd name="connsiteX1" fmla="*/ 224282 w 717276"/>
                  <a:gd name="connsiteY1" fmla="*/ 30291 h 1133335"/>
                  <a:gd name="connsiteX2" fmla="*/ 571943 w 717276"/>
                  <a:gd name="connsiteY2" fmla="*/ 116016 h 1133335"/>
                  <a:gd name="connsiteX3" fmla="*/ 714820 w 717276"/>
                  <a:gd name="connsiteY3" fmla="*/ 601791 h 1133335"/>
                  <a:gd name="connsiteX4" fmla="*/ 505268 w 717276"/>
                  <a:gd name="connsiteY4" fmla="*/ 1039941 h 1133335"/>
                  <a:gd name="connsiteX5" fmla="*/ 176657 w 717276"/>
                  <a:gd name="connsiteY5" fmla="*/ 1087566 h 1133335"/>
                  <a:gd name="connsiteX6" fmla="*/ 444 w 717276"/>
                  <a:gd name="connsiteY6" fmla="*/ 535116 h 1133335"/>
                  <a:gd name="connsiteX0" fmla="*/ 777 w 717609"/>
                  <a:gd name="connsiteY0" fmla="*/ 535116 h 1108642"/>
                  <a:gd name="connsiteX1" fmla="*/ 224615 w 717609"/>
                  <a:gd name="connsiteY1" fmla="*/ 30291 h 1108642"/>
                  <a:gd name="connsiteX2" fmla="*/ 572276 w 717609"/>
                  <a:gd name="connsiteY2" fmla="*/ 116016 h 1108642"/>
                  <a:gd name="connsiteX3" fmla="*/ 715153 w 717609"/>
                  <a:gd name="connsiteY3" fmla="*/ 601791 h 1108642"/>
                  <a:gd name="connsiteX4" fmla="*/ 505601 w 717609"/>
                  <a:gd name="connsiteY4" fmla="*/ 1039941 h 1108642"/>
                  <a:gd name="connsiteX5" fmla="*/ 176990 w 717609"/>
                  <a:gd name="connsiteY5" fmla="*/ 1087566 h 1108642"/>
                  <a:gd name="connsiteX6" fmla="*/ 777 w 717609"/>
                  <a:gd name="connsiteY6" fmla="*/ 535116 h 1108642"/>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313 w 717145"/>
                  <a:gd name="connsiteY0" fmla="*/ 503745 h 1077271"/>
                  <a:gd name="connsiteX1" fmla="*/ 205101 w 717145"/>
                  <a:gd name="connsiteY1" fmla="*/ 56070 h 1077271"/>
                  <a:gd name="connsiteX2" fmla="*/ 571812 w 717145"/>
                  <a:gd name="connsiteY2" fmla="*/ 84645 h 1077271"/>
                  <a:gd name="connsiteX3" fmla="*/ 714689 w 717145"/>
                  <a:gd name="connsiteY3" fmla="*/ 570420 h 1077271"/>
                  <a:gd name="connsiteX4" fmla="*/ 505137 w 717145"/>
                  <a:gd name="connsiteY4" fmla="*/ 1008570 h 1077271"/>
                  <a:gd name="connsiteX5" fmla="*/ 176526 w 717145"/>
                  <a:gd name="connsiteY5" fmla="*/ 1056195 h 1077271"/>
                  <a:gd name="connsiteX6" fmla="*/ 313 w 717145"/>
                  <a:gd name="connsiteY6" fmla="*/ 503745 h 1077271"/>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181 w 717013"/>
                  <a:gd name="connsiteY0" fmla="*/ 495875 h 1084053"/>
                  <a:gd name="connsiteX1" fmla="*/ 204969 w 717013"/>
                  <a:gd name="connsiteY1" fmla="*/ 48200 h 1084053"/>
                  <a:gd name="connsiteX2" fmla="*/ 571680 w 717013"/>
                  <a:gd name="connsiteY2" fmla="*/ 76775 h 1084053"/>
                  <a:gd name="connsiteX3" fmla="*/ 714557 w 717013"/>
                  <a:gd name="connsiteY3" fmla="*/ 562550 h 1084053"/>
                  <a:gd name="connsiteX4" fmla="*/ 543105 w 717013"/>
                  <a:gd name="connsiteY4" fmla="*/ 972125 h 1084053"/>
                  <a:gd name="connsiteX5" fmla="*/ 176394 w 717013"/>
                  <a:gd name="connsiteY5" fmla="*/ 1048325 h 1084053"/>
                  <a:gd name="connsiteX6" fmla="*/ 181 w 717013"/>
                  <a:gd name="connsiteY6" fmla="*/ 495875 h 1084053"/>
                  <a:gd name="connsiteX0" fmla="*/ 224 w 717056"/>
                  <a:gd name="connsiteY0" fmla="*/ 495875 h 1092504"/>
                  <a:gd name="connsiteX1" fmla="*/ 205012 w 717056"/>
                  <a:gd name="connsiteY1" fmla="*/ 48200 h 1092504"/>
                  <a:gd name="connsiteX2" fmla="*/ 571723 w 717056"/>
                  <a:gd name="connsiteY2" fmla="*/ 76775 h 1092504"/>
                  <a:gd name="connsiteX3" fmla="*/ 714600 w 717056"/>
                  <a:gd name="connsiteY3" fmla="*/ 562550 h 1092504"/>
                  <a:gd name="connsiteX4" fmla="*/ 543148 w 717056"/>
                  <a:gd name="connsiteY4" fmla="*/ 972125 h 1092504"/>
                  <a:gd name="connsiteX5" fmla="*/ 176437 w 717056"/>
                  <a:gd name="connsiteY5" fmla="*/ 1048325 h 1092504"/>
                  <a:gd name="connsiteX6" fmla="*/ 224 w 717056"/>
                  <a:gd name="connsiteY6" fmla="*/ 495875 h 1092504"/>
                  <a:gd name="connsiteX0" fmla="*/ 22 w 716854"/>
                  <a:gd name="connsiteY0" fmla="*/ 495875 h 1065403"/>
                  <a:gd name="connsiteX1" fmla="*/ 204810 w 716854"/>
                  <a:gd name="connsiteY1" fmla="*/ 48200 h 1065403"/>
                  <a:gd name="connsiteX2" fmla="*/ 571521 w 716854"/>
                  <a:gd name="connsiteY2" fmla="*/ 76775 h 1065403"/>
                  <a:gd name="connsiteX3" fmla="*/ 714398 w 716854"/>
                  <a:gd name="connsiteY3" fmla="*/ 562550 h 1065403"/>
                  <a:gd name="connsiteX4" fmla="*/ 542946 w 716854"/>
                  <a:gd name="connsiteY4" fmla="*/ 972125 h 1065403"/>
                  <a:gd name="connsiteX5" fmla="*/ 195285 w 716854"/>
                  <a:gd name="connsiteY5" fmla="*/ 1010225 h 1065403"/>
                  <a:gd name="connsiteX6" fmla="*/ 22 w 716854"/>
                  <a:gd name="connsiteY6" fmla="*/ 495875 h 1065403"/>
                  <a:gd name="connsiteX0" fmla="*/ 0 w 716832"/>
                  <a:gd name="connsiteY0" fmla="*/ 507573 h 1077101"/>
                  <a:gd name="connsiteX1" fmla="*/ 195263 w 716832"/>
                  <a:gd name="connsiteY1" fmla="*/ 40848 h 1077101"/>
                  <a:gd name="connsiteX2" fmla="*/ 571499 w 716832"/>
                  <a:gd name="connsiteY2" fmla="*/ 88473 h 1077101"/>
                  <a:gd name="connsiteX3" fmla="*/ 714376 w 716832"/>
                  <a:gd name="connsiteY3" fmla="*/ 574248 h 1077101"/>
                  <a:gd name="connsiteX4" fmla="*/ 542924 w 716832"/>
                  <a:gd name="connsiteY4" fmla="*/ 983823 h 1077101"/>
                  <a:gd name="connsiteX5" fmla="*/ 195263 w 716832"/>
                  <a:gd name="connsiteY5" fmla="*/ 1021923 h 1077101"/>
                  <a:gd name="connsiteX6" fmla="*/ 0 w 716832"/>
                  <a:gd name="connsiteY6" fmla="*/ 507573 h 1077101"/>
                  <a:gd name="connsiteX0" fmla="*/ 3003 w 719835"/>
                  <a:gd name="connsiteY0" fmla="*/ 515867 h 1085395"/>
                  <a:gd name="connsiteX1" fmla="*/ 198266 w 719835"/>
                  <a:gd name="connsiteY1" fmla="*/ 49142 h 1085395"/>
                  <a:gd name="connsiteX2" fmla="*/ 574502 w 719835"/>
                  <a:gd name="connsiteY2" fmla="*/ 96767 h 1085395"/>
                  <a:gd name="connsiteX3" fmla="*/ 717379 w 719835"/>
                  <a:gd name="connsiteY3" fmla="*/ 582542 h 1085395"/>
                  <a:gd name="connsiteX4" fmla="*/ 545927 w 719835"/>
                  <a:gd name="connsiteY4" fmla="*/ 992117 h 1085395"/>
                  <a:gd name="connsiteX5" fmla="*/ 198266 w 719835"/>
                  <a:gd name="connsiteY5" fmla="*/ 1030217 h 1085395"/>
                  <a:gd name="connsiteX6" fmla="*/ 3003 w 719835"/>
                  <a:gd name="connsiteY6" fmla="*/ 515867 h 1085395"/>
                  <a:gd name="connsiteX0" fmla="*/ 0 w 716832"/>
                  <a:gd name="connsiteY0" fmla="*/ 515867 h 1085395"/>
                  <a:gd name="connsiteX1" fmla="*/ 195263 w 716832"/>
                  <a:gd name="connsiteY1" fmla="*/ 49142 h 1085395"/>
                  <a:gd name="connsiteX2" fmla="*/ 571499 w 716832"/>
                  <a:gd name="connsiteY2" fmla="*/ 96767 h 1085395"/>
                  <a:gd name="connsiteX3" fmla="*/ 714376 w 716832"/>
                  <a:gd name="connsiteY3" fmla="*/ 582542 h 1085395"/>
                  <a:gd name="connsiteX4" fmla="*/ 542924 w 716832"/>
                  <a:gd name="connsiteY4" fmla="*/ 992117 h 1085395"/>
                  <a:gd name="connsiteX5" fmla="*/ 195263 w 716832"/>
                  <a:gd name="connsiteY5" fmla="*/ 1030217 h 1085395"/>
                  <a:gd name="connsiteX6" fmla="*/ 0 w 716832"/>
                  <a:gd name="connsiteY6" fmla="*/ 515867 h 1085395"/>
                  <a:gd name="connsiteX0" fmla="*/ 152 w 716984"/>
                  <a:gd name="connsiteY0" fmla="*/ 488177 h 1057705"/>
                  <a:gd name="connsiteX1" fmla="*/ 176365 w 716984"/>
                  <a:gd name="connsiteY1" fmla="*/ 69077 h 1057705"/>
                  <a:gd name="connsiteX2" fmla="*/ 571651 w 716984"/>
                  <a:gd name="connsiteY2" fmla="*/ 69077 h 1057705"/>
                  <a:gd name="connsiteX3" fmla="*/ 714528 w 716984"/>
                  <a:gd name="connsiteY3" fmla="*/ 554852 h 1057705"/>
                  <a:gd name="connsiteX4" fmla="*/ 543076 w 716984"/>
                  <a:gd name="connsiteY4" fmla="*/ 964427 h 1057705"/>
                  <a:gd name="connsiteX5" fmla="*/ 195415 w 716984"/>
                  <a:gd name="connsiteY5" fmla="*/ 1002527 h 1057705"/>
                  <a:gd name="connsiteX6" fmla="*/ 152 w 716984"/>
                  <a:gd name="connsiteY6" fmla="*/ 488177 h 1057705"/>
                  <a:gd name="connsiteX0" fmla="*/ 179 w 717011"/>
                  <a:gd name="connsiteY0" fmla="*/ 498192 h 1067720"/>
                  <a:gd name="connsiteX1" fmla="*/ 224017 w 717011"/>
                  <a:gd name="connsiteY1" fmla="*/ 60042 h 1067720"/>
                  <a:gd name="connsiteX2" fmla="*/ 571678 w 717011"/>
                  <a:gd name="connsiteY2" fmla="*/ 79092 h 1067720"/>
                  <a:gd name="connsiteX3" fmla="*/ 714555 w 717011"/>
                  <a:gd name="connsiteY3" fmla="*/ 564867 h 1067720"/>
                  <a:gd name="connsiteX4" fmla="*/ 543103 w 717011"/>
                  <a:gd name="connsiteY4" fmla="*/ 974442 h 1067720"/>
                  <a:gd name="connsiteX5" fmla="*/ 195442 w 717011"/>
                  <a:gd name="connsiteY5" fmla="*/ 1012542 h 1067720"/>
                  <a:gd name="connsiteX6" fmla="*/ 179 w 717011"/>
                  <a:gd name="connsiteY6" fmla="*/ 498192 h 1067720"/>
                  <a:gd name="connsiteX0" fmla="*/ 153 w 716985"/>
                  <a:gd name="connsiteY0" fmla="*/ 493001 h 1062529"/>
                  <a:gd name="connsiteX1" fmla="*/ 176366 w 716985"/>
                  <a:gd name="connsiteY1" fmla="*/ 64376 h 1062529"/>
                  <a:gd name="connsiteX2" fmla="*/ 571652 w 716985"/>
                  <a:gd name="connsiteY2" fmla="*/ 73901 h 1062529"/>
                  <a:gd name="connsiteX3" fmla="*/ 714529 w 716985"/>
                  <a:gd name="connsiteY3" fmla="*/ 559676 h 1062529"/>
                  <a:gd name="connsiteX4" fmla="*/ 543077 w 716985"/>
                  <a:gd name="connsiteY4" fmla="*/ 969251 h 1062529"/>
                  <a:gd name="connsiteX5" fmla="*/ 195416 w 716985"/>
                  <a:gd name="connsiteY5" fmla="*/ 1007351 h 1062529"/>
                  <a:gd name="connsiteX6" fmla="*/ 153 w 716985"/>
                  <a:gd name="connsiteY6" fmla="*/ 493001 h 1062529"/>
                  <a:gd name="connsiteX0" fmla="*/ 88 w 716920"/>
                  <a:gd name="connsiteY0" fmla="*/ 536379 h 1046653"/>
                  <a:gd name="connsiteX1" fmla="*/ 176301 w 716920"/>
                  <a:gd name="connsiteY1" fmla="*/ 60129 h 1046653"/>
                  <a:gd name="connsiteX2" fmla="*/ 571587 w 716920"/>
                  <a:gd name="connsiteY2" fmla="*/ 69654 h 1046653"/>
                  <a:gd name="connsiteX3" fmla="*/ 714464 w 716920"/>
                  <a:gd name="connsiteY3" fmla="*/ 555429 h 1046653"/>
                  <a:gd name="connsiteX4" fmla="*/ 543012 w 716920"/>
                  <a:gd name="connsiteY4" fmla="*/ 965004 h 1046653"/>
                  <a:gd name="connsiteX5" fmla="*/ 195351 w 716920"/>
                  <a:gd name="connsiteY5" fmla="*/ 1003104 h 1046653"/>
                  <a:gd name="connsiteX6" fmla="*/ 88 w 716920"/>
                  <a:gd name="connsiteY6" fmla="*/ 536379 h 10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920" h="1046653">
                    <a:moveTo>
                      <a:pt x="88" y="536379"/>
                    </a:moveTo>
                    <a:cubicBezTo>
                      <a:pt x="-3087" y="379217"/>
                      <a:pt x="81051" y="137917"/>
                      <a:pt x="176301" y="60129"/>
                    </a:cubicBezTo>
                    <a:cubicBezTo>
                      <a:pt x="271551" y="-17659"/>
                      <a:pt x="489831" y="-25596"/>
                      <a:pt x="571587" y="69654"/>
                    </a:cubicBezTo>
                    <a:cubicBezTo>
                      <a:pt x="653343" y="164904"/>
                      <a:pt x="731927" y="414141"/>
                      <a:pt x="714464" y="555429"/>
                    </a:cubicBezTo>
                    <a:cubicBezTo>
                      <a:pt x="697001" y="696717"/>
                      <a:pt x="626356" y="874517"/>
                      <a:pt x="543012" y="965004"/>
                    </a:cubicBezTo>
                    <a:cubicBezTo>
                      <a:pt x="459668" y="1055491"/>
                      <a:pt x="285838" y="1074541"/>
                      <a:pt x="195351" y="1003104"/>
                    </a:cubicBezTo>
                    <a:cubicBezTo>
                      <a:pt x="104864" y="931667"/>
                      <a:pt x="3263" y="693541"/>
                      <a:pt x="88" y="536379"/>
                    </a:cubicBez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弧 46"/>
              <p:cNvSpPr/>
              <p:nvPr/>
            </p:nvSpPr>
            <p:spPr>
              <a:xfrm rot="4924453">
                <a:off x="3195455" y="2273080"/>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円弧 47"/>
              <p:cNvSpPr/>
              <p:nvPr/>
            </p:nvSpPr>
            <p:spPr>
              <a:xfrm rot="4924453">
                <a:off x="3071627" y="2306405"/>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6" name="グループ化 35"/>
            <p:cNvGrpSpPr/>
            <p:nvPr/>
          </p:nvGrpSpPr>
          <p:grpSpPr>
            <a:xfrm>
              <a:off x="6852942" y="2027976"/>
              <a:ext cx="844442" cy="623059"/>
              <a:chOff x="2799190" y="2060761"/>
              <a:chExt cx="844442" cy="623059"/>
            </a:xfrm>
          </p:grpSpPr>
          <p:sp>
            <p:nvSpPr>
              <p:cNvPr id="41" name="円弧 40"/>
              <p:cNvSpPr/>
              <p:nvPr/>
            </p:nvSpPr>
            <p:spPr>
              <a:xfrm rot="10800000">
                <a:off x="2799190" y="2412999"/>
                <a:ext cx="456552" cy="212899"/>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楕円 3"/>
              <p:cNvSpPr/>
              <p:nvPr/>
            </p:nvSpPr>
            <p:spPr>
              <a:xfrm>
                <a:off x="3194517" y="2087800"/>
                <a:ext cx="449115" cy="585550"/>
              </a:xfrm>
              <a:custGeom>
                <a:avLst/>
                <a:gdLst>
                  <a:gd name="connsiteX0" fmla="*/ 0 w 771525"/>
                  <a:gd name="connsiteY0" fmla="*/ 590550 h 1181100"/>
                  <a:gd name="connsiteX1" fmla="*/ 385763 w 771525"/>
                  <a:gd name="connsiteY1" fmla="*/ 0 h 1181100"/>
                  <a:gd name="connsiteX2" fmla="*/ 771526 w 771525"/>
                  <a:gd name="connsiteY2" fmla="*/ 590550 h 1181100"/>
                  <a:gd name="connsiteX3" fmla="*/ 385763 w 771525"/>
                  <a:gd name="connsiteY3" fmla="*/ 1181100 h 1181100"/>
                  <a:gd name="connsiteX4" fmla="*/ 0 w 771525"/>
                  <a:gd name="connsiteY4" fmla="*/ 590550 h 1181100"/>
                  <a:gd name="connsiteX0" fmla="*/ 2208 w 773734"/>
                  <a:gd name="connsiteY0" fmla="*/ 571500 h 1162050"/>
                  <a:gd name="connsiteX1" fmla="*/ 283196 w 773734"/>
                  <a:gd name="connsiteY1" fmla="*/ 0 h 1162050"/>
                  <a:gd name="connsiteX2" fmla="*/ 773734 w 773734"/>
                  <a:gd name="connsiteY2" fmla="*/ 571500 h 1162050"/>
                  <a:gd name="connsiteX3" fmla="*/ 387971 w 773734"/>
                  <a:gd name="connsiteY3" fmla="*/ 1162050 h 1162050"/>
                  <a:gd name="connsiteX4" fmla="*/ 2208 w 773734"/>
                  <a:gd name="connsiteY4" fmla="*/ 571500 h 1162050"/>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509 w 779661"/>
                  <a:gd name="connsiteY0" fmla="*/ 573579 h 1164129"/>
                  <a:gd name="connsiteX1" fmla="*/ 282497 w 779661"/>
                  <a:gd name="connsiteY1" fmla="*/ 2079 h 1164129"/>
                  <a:gd name="connsiteX2" fmla="*/ 630158 w 779661"/>
                  <a:gd name="connsiteY2" fmla="*/ 87804 h 1164129"/>
                  <a:gd name="connsiteX3" fmla="*/ 773035 w 779661"/>
                  <a:gd name="connsiteY3" fmla="*/ 573579 h 1164129"/>
                  <a:gd name="connsiteX4" fmla="*/ 387272 w 779661"/>
                  <a:gd name="connsiteY4" fmla="*/ 1164129 h 1164129"/>
                  <a:gd name="connsiteX5" fmla="*/ 1509 w 779661"/>
                  <a:gd name="connsiteY5" fmla="*/ 573579 h 1164129"/>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434 w 722436"/>
                  <a:gd name="connsiteY0" fmla="*/ 535116 h 1192553"/>
                  <a:gd name="connsiteX1" fmla="*/ 225272 w 722436"/>
                  <a:gd name="connsiteY1" fmla="*/ 30291 h 1192553"/>
                  <a:gd name="connsiteX2" fmla="*/ 572933 w 722436"/>
                  <a:gd name="connsiteY2" fmla="*/ 116016 h 1192553"/>
                  <a:gd name="connsiteX3" fmla="*/ 715810 w 722436"/>
                  <a:gd name="connsiteY3" fmla="*/ 601791 h 1192553"/>
                  <a:gd name="connsiteX4" fmla="*/ 330047 w 722436"/>
                  <a:gd name="connsiteY4" fmla="*/ 1192341 h 1192553"/>
                  <a:gd name="connsiteX5" fmla="*/ 1434 w 722436"/>
                  <a:gd name="connsiteY5" fmla="*/ 535116 h 1192553"/>
                  <a:gd name="connsiteX0" fmla="*/ 20 w 721022"/>
                  <a:gd name="connsiteY0" fmla="*/ 535116 h 1144954"/>
                  <a:gd name="connsiteX1" fmla="*/ 223858 w 721022"/>
                  <a:gd name="connsiteY1" fmla="*/ 30291 h 1144954"/>
                  <a:gd name="connsiteX2" fmla="*/ 571519 w 721022"/>
                  <a:gd name="connsiteY2" fmla="*/ 116016 h 1144954"/>
                  <a:gd name="connsiteX3" fmla="*/ 714396 w 721022"/>
                  <a:gd name="connsiteY3" fmla="*/ 601791 h 1144954"/>
                  <a:gd name="connsiteX4" fmla="*/ 214333 w 721022"/>
                  <a:gd name="connsiteY4" fmla="*/ 1144716 h 1144954"/>
                  <a:gd name="connsiteX5" fmla="*/ 20 w 721022"/>
                  <a:gd name="connsiteY5" fmla="*/ 535116 h 1144954"/>
                  <a:gd name="connsiteX0" fmla="*/ 15 w 716847"/>
                  <a:gd name="connsiteY0" fmla="*/ 535116 h 1176692"/>
                  <a:gd name="connsiteX1" fmla="*/ 223853 w 716847"/>
                  <a:gd name="connsiteY1" fmla="*/ 30291 h 1176692"/>
                  <a:gd name="connsiteX2" fmla="*/ 571514 w 716847"/>
                  <a:gd name="connsiteY2" fmla="*/ 116016 h 1176692"/>
                  <a:gd name="connsiteX3" fmla="*/ 714391 w 716847"/>
                  <a:gd name="connsiteY3" fmla="*/ 601791 h 1176692"/>
                  <a:gd name="connsiteX4" fmla="*/ 504839 w 716847"/>
                  <a:gd name="connsiteY4" fmla="*/ 1039941 h 1176692"/>
                  <a:gd name="connsiteX5" fmla="*/ 214328 w 716847"/>
                  <a:gd name="connsiteY5" fmla="*/ 1144716 h 1176692"/>
                  <a:gd name="connsiteX6" fmla="*/ 15 w 716847"/>
                  <a:gd name="connsiteY6" fmla="*/ 535116 h 1176692"/>
                  <a:gd name="connsiteX0" fmla="*/ 444 w 717276"/>
                  <a:gd name="connsiteY0" fmla="*/ 535116 h 1133335"/>
                  <a:gd name="connsiteX1" fmla="*/ 224282 w 717276"/>
                  <a:gd name="connsiteY1" fmla="*/ 30291 h 1133335"/>
                  <a:gd name="connsiteX2" fmla="*/ 571943 w 717276"/>
                  <a:gd name="connsiteY2" fmla="*/ 116016 h 1133335"/>
                  <a:gd name="connsiteX3" fmla="*/ 714820 w 717276"/>
                  <a:gd name="connsiteY3" fmla="*/ 601791 h 1133335"/>
                  <a:gd name="connsiteX4" fmla="*/ 505268 w 717276"/>
                  <a:gd name="connsiteY4" fmla="*/ 1039941 h 1133335"/>
                  <a:gd name="connsiteX5" fmla="*/ 176657 w 717276"/>
                  <a:gd name="connsiteY5" fmla="*/ 1087566 h 1133335"/>
                  <a:gd name="connsiteX6" fmla="*/ 444 w 717276"/>
                  <a:gd name="connsiteY6" fmla="*/ 535116 h 1133335"/>
                  <a:gd name="connsiteX0" fmla="*/ 777 w 717609"/>
                  <a:gd name="connsiteY0" fmla="*/ 535116 h 1108642"/>
                  <a:gd name="connsiteX1" fmla="*/ 224615 w 717609"/>
                  <a:gd name="connsiteY1" fmla="*/ 30291 h 1108642"/>
                  <a:gd name="connsiteX2" fmla="*/ 572276 w 717609"/>
                  <a:gd name="connsiteY2" fmla="*/ 116016 h 1108642"/>
                  <a:gd name="connsiteX3" fmla="*/ 715153 w 717609"/>
                  <a:gd name="connsiteY3" fmla="*/ 601791 h 1108642"/>
                  <a:gd name="connsiteX4" fmla="*/ 505601 w 717609"/>
                  <a:gd name="connsiteY4" fmla="*/ 1039941 h 1108642"/>
                  <a:gd name="connsiteX5" fmla="*/ 176990 w 717609"/>
                  <a:gd name="connsiteY5" fmla="*/ 1087566 h 1108642"/>
                  <a:gd name="connsiteX6" fmla="*/ 777 w 717609"/>
                  <a:gd name="connsiteY6" fmla="*/ 535116 h 1108642"/>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313 w 717145"/>
                  <a:gd name="connsiteY0" fmla="*/ 503745 h 1077271"/>
                  <a:gd name="connsiteX1" fmla="*/ 205101 w 717145"/>
                  <a:gd name="connsiteY1" fmla="*/ 56070 h 1077271"/>
                  <a:gd name="connsiteX2" fmla="*/ 571812 w 717145"/>
                  <a:gd name="connsiteY2" fmla="*/ 84645 h 1077271"/>
                  <a:gd name="connsiteX3" fmla="*/ 714689 w 717145"/>
                  <a:gd name="connsiteY3" fmla="*/ 570420 h 1077271"/>
                  <a:gd name="connsiteX4" fmla="*/ 505137 w 717145"/>
                  <a:gd name="connsiteY4" fmla="*/ 1008570 h 1077271"/>
                  <a:gd name="connsiteX5" fmla="*/ 176526 w 717145"/>
                  <a:gd name="connsiteY5" fmla="*/ 1056195 h 1077271"/>
                  <a:gd name="connsiteX6" fmla="*/ 313 w 717145"/>
                  <a:gd name="connsiteY6" fmla="*/ 503745 h 1077271"/>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181 w 717013"/>
                  <a:gd name="connsiteY0" fmla="*/ 495875 h 1084053"/>
                  <a:gd name="connsiteX1" fmla="*/ 204969 w 717013"/>
                  <a:gd name="connsiteY1" fmla="*/ 48200 h 1084053"/>
                  <a:gd name="connsiteX2" fmla="*/ 571680 w 717013"/>
                  <a:gd name="connsiteY2" fmla="*/ 76775 h 1084053"/>
                  <a:gd name="connsiteX3" fmla="*/ 714557 w 717013"/>
                  <a:gd name="connsiteY3" fmla="*/ 562550 h 1084053"/>
                  <a:gd name="connsiteX4" fmla="*/ 543105 w 717013"/>
                  <a:gd name="connsiteY4" fmla="*/ 972125 h 1084053"/>
                  <a:gd name="connsiteX5" fmla="*/ 176394 w 717013"/>
                  <a:gd name="connsiteY5" fmla="*/ 1048325 h 1084053"/>
                  <a:gd name="connsiteX6" fmla="*/ 181 w 717013"/>
                  <a:gd name="connsiteY6" fmla="*/ 495875 h 1084053"/>
                  <a:gd name="connsiteX0" fmla="*/ 224 w 717056"/>
                  <a:gd name="connsiteY0" fmla="*/ 495875 h 1092504"/>
                  <a:gd name="connsiteX1" fmla="*/ 205012 w 717056"/>
                  <a:gd name="connsiteY1" fmla="*/ 48200 h 1092504"/>
                  <a:gd name="connsiteX2" fmla="*/ 571723 w 717056"/>
                  <a:gd name="connsiteY2" fmla="*/ 76775 h 1092504"/>
                  <a:gd name="connsiteX3" fmla="*/ 714600 w 717056"/>
                  <a:gd name="connsiteY3" fmla="*/ 562550 h 1092504"/>
                  <a:gd name="connsiteX4" fmla="*/ 543148 w 717056"/>
                  <a:gd name="connsiteY4" fmla="*/ 972125 h 1092504"/>
                  <a:gd name="connsiteX5" fmla="*/ 176437 w 717056"/>
                  <a:gd name="connsiteY5" fmla="*/ 1048325 h 1092504"/>
                  <a:gd name="connsiteX6" fmla="*/ 224 w 717056"/>
                  <a:gd name="connsiteY6" fmla="*/ 495875 h 1092504"/>
                  <a:gd name="connsiteX0" fmla="*/ 22 w 716854"/>
                  <a:gd name="connsiteY0" fmla="*/ 495875 h 1065403"/>
                  <a:gd name="connsiteX1" fmla="*/ 204810 w 716854"/>
                  <a:gd name="connsiteY1" fmla="*/ 48200 h 1065403"/>
                  <a:gd name="connsiteX2" fmla="*/ 571521 w 716854"/>
                  <a:gd name="connsiteY2" fmla="*/ 76775 h 1065403"/>
                  <a:gd name="connsiteX3" fmla="*/ 714398 w 716854"/>
                  <a:gd name="connsiteY3" fmla="*/ 562550 h 1065403"/>
                  <a:gd name="connsiteX4" fmla="*/ 542946 w 716854"/>
                  <a:gd name="connsiteY4" fmla="*/ 972125 h 1065403"/>
                  <a:gd name="connsiteX5" fmla="*/ 195285 w 716854"/>
                  <a:gd name="connsiteY5" fmla="*/ 1010225 h 1065403"/>
                  <a:gd name="connsiteX6" fmla="*/ 22 w 716854"/>
                  <a:gd name="connsiteY6" fmla="*/ 495875 h 1065403"/>
                  <a:gd name="connsiteX0" fmla="*/ 0 w 716832"/>
                  <a:gd name="connsiteY0" fmla="*/ 507573 h 1077101"/>
                  <a:gd name="connsiteX1" fmla="*/ 195263 w 716832"/>
                  <a:gd name="connsiteY1" fmla="*/ 40848 h 1077101"/>
                  <a:gd name="connsiteX2" fmla="*/ 571499 w 716832"/>
                  <a:gd name="connsiteY2" fmla="*/ 88473 h 1077101"/>
                  <a:gd name="connsiteX3" fmla="*/ 714376 w 716832"/>
                  <a:gd name="connsiteY3" fmla="*/ 574248 h 1077101"/>
                  <a:gd name="connsiteX4" fmla="*/ 542924 w 716832"/>
                  <a:gd name="connsiteY4" fmla="*/ 983823 h 1077101"/>
                  <a:gd name="connsiteX5" fmla="*/ 195263 w 716832"/>
                  <a:gd name="connsiteY5" fmla="*/ 1021923 h 1077101"/>
                  <a:gd name="connsiteX6" fmla="*/ 0 w 716832"/>
                  <a:gd name="connsiteY6" fmla="*/ 507573 h 1077101"/>
                  <a:gd name="connsiteX0" fmla="*/ 3003 w 719835"/>
                  <a:gd name="connsiteY0" fmla="*/ 515867 h 1085395"/>
                  <a:gd name="connsiteX1" fmla="*/ 198266 w 719835"/>
                  <a:gd name="connsiteY1" fmla="*/ 49142 h 1085395"/>
                  <a:gd name="connsiteX2" fmla="*/ 574502 w 719835"/>
                  <a:gd name="connsiteY2" fmla="*/ 96767 h 1085395"/>
                  <a:gd name="connsiteX3" fmla="*/ 717379 w 719835"/>
                  <a:gd name="connsiteY3" fmla="*/ 582542 h 1085395"/>
                  <a:gd name="connsiteX4" fmla="*/ 545927 w 719835"/>
                  <a:gd name="connsiteY4" fmla="*/ 992117 h 1085395"/>
                  <a:gd name="connsiteX5" fmla="*/ 198266 w 719835"/>
                  <a:gd name="connsiteY5" fmla="*/ 1030217 h 1085395"/>
                  <a:gd name="connsiteX6" fmla="*/ 3003 w 719835"/>
                  <a:gd name="connsiteY6" fmla="*/ 515867 h 1085395"/>
                  <a:gd name="connsiteX0" fmla="*/ 0 w 716832"/>
                  <a:gd name="connsiteY0" fmla="*/ 515867 h 1085395"/>
                  <a:gd name="connsiteX1" fmla="*/ 195263 w 716832"/>
                  <a:gd name="connsiteY1" fmla="*/ 49142 h 1085395"/>
                  <a:gd name="connsiteX2" fmla="*/ 571499 w 716832"/>
                  <a:gd name="connsiteY2" fmla="*/ 96767 h 1085395"/>
                  <a:gd name="connsiteX3" fmla="*/ 714376 w 716832"/>
                  <a:gd name="connsiteY3" fmla="*/ 582542 h 1085395"/>
                  <a:gd name="connsiteX4" fmla="*/ 542924 w 716832"/>
                  <a:gd name="connsiteY4" fmla="*/ 992117 h 1085395"/>
                  <a:gd name="connsiteX5" fmla="*/ 195263 w 716832"/>
                  <a:gd name="connsiteY5" fmla="*/ 1030217 h 1085395"/>
                  <a:gd name="connsiteX6" fmla="*/ 0 w 716832"/>
                  <a:gd name="connsiteY6" fmla="*/ 515867 h 1085395"/>
                  <a:gd name="connsiteX0" fmla="*/ 152 w 716984"/>
                  <a:gd name="connsiteY0" fmla="*/ 488177 h 1057705"/>
                  <a:gd name="connsiteX1" fmla="*/ 176365 w 716984"/>
                  <a:gd name="connsiteY1" fmla="*/ 69077 h 1057705"/>
                  <a:gd name="connsiteX2" fmla="*/ 571651 w 716984"/>
                  <a:gd name="connsiteY2" fmla="*/ 69077 h 1057705"/>
                  <a:gd name="connsiteX3" fmla="*/ 714528 w 716984"/>
                  <a:gd name="connsiteY3" fmla="*/ 554852 h 1057705"/>
                  <a:gd name="connsiteX4" fmla="*/ 543076 w 716984"/>
                  <a:gd name="connsiteY4" fmla="*/ 964427 h 1057705"/>
                  <a:gd name="connsiteX5" fmla="*/ 195415 w 716984"/>
                  <a:gd name="connsiteY5" fmla="*/ 1002527 h 1057705"/>
                  <a:gd name="connsiteX6" fmla="*/ 152 w 716984"/>
                  <a:gd name="connsiteY6" fmla="*/ 488177 h 1057705"/>
                  <a:gd name="connsiteX0" fmla="*/ 179 w 717011"/>
                  <a:gd name="connsiteY0" fmla="*/ 498192 h 1067720"/>
                  <a:gd name="connsiteX1" fmla="*/ 224017 w 717011"/>
                  <a:gd name="connsiteY1" fmla="*/ 60042 h 1067720"/>
                  <a:gd name="connsiteX2" fmla="*/ 571678 w 717011"/>
                  <a:gd name="connsiteY2" fmla="*/ 79092 h 1067720"/>
                  <a:gd name="connsiteX3" fmla="*/ 714555 w 717011"/>
                  <a:gd name="connsiteY3" fmla="*/ 564867 h 1067720"/>
                  <a:gd name="connsiteX4" fmla="*/ 543103 w 717011"/>
                  <a:gd name="connsiteY4" fmla="*/ 974442 h 1067720"/>
                  <a:gd name="connsiteX5" fmla="*/ 195442 w 717011"/>
                  <a:gd name="connsiteY5" fmla="*/ 1012542 h 1067720"/>
                  <a:gd name="connsiteX6" fmla="*/ 179 w 717011"/>
                  <a:gd name="connsiteY6" fmla="*/ 498192 h 1067720"/>
                  <a:gd name="connsiteX0" fmla="*/ 153 w 716985"/>
                  <a:gd name="connsiteY0" fmla="*/ 493001 h 1062529"/>
                  <a:gd name="connsiteX1" fmla="*/ 176366 w 716985"/>
                  <a:gd name="connsiteY1" fmla="*/ 64376 h 1062529"/>
                  <a:gd name="connsiteX2" fmla="*/ 571652 w 716985"/>
                  <a:gd name="connsiteY2" fmla="*/ 73901 h 1062529"/>
                  <a:gd name="connsiteX3" fmla="*/ 714529 w 716985"/>
                  <a:gd name="connsiteY3" fmla="*/ 559676 h 1062529"/>
                  <a:gd name="connsiteX4" fmla="*/ 543077 w 716985"/>
                  <a:gd name="connsiteY4" fmla="*/ 969251 h 1062529"/>
                  <a:gd name="connsiteX5" fmla="*/ 195416 w 716985"/>
                  <a:gd name="connsiteY5" fmla="*/ 1007351 h 1062529"/>
                  <a:gd name="connsiteX6" fmla="*/ 153 w 716985"/>
                  <a:gd name="connsiteY6" fmla="*/ 493001 h 1062529"/>
                  <a:gd name="connsiteX0" fmla="*/ 88 w 716920"/>
                  <a:gd name="connsiteY0" fmla="*/ 536379 h 1046653"/>
                  <a:gd name="connsiteX1" fmla="*/ 176301 w 716920"/>
                  <a:gd name="connsiteY1" fmla="*/ 60129 h 1046653"/>
                  <a:gd name="connsiteX2" fmla="*/ 571587 w 716920"/>
                  <a:gd name="connsiteY2" fmla="*/ 69654 h 1046653"/>
                  <a:gd name="connsiteX3" fmla="*/ 714464 w 716920"/>
                  <a:gd name="connsiteY3" fmla="*/ 555429 h 1046653"/>
                  <a:gd name="connsiteX4" fmla="*/ 543012 w 716920"/>
                  <a:gd name="connsiteY4" fmla="*/ 965004 h 1046653"/>
                  <a:gd name="connsiteX5" fmla="*/ 195351 w 716920"/>
                  <a:gd name="connsiteY5" fmla="*/ 1003104 h 1046653"/>
                  <a:gd name="connsiteX6" fmla="*/ 88 w 716920"/>
                  <a:gd name="connsiteY6" fmla="*/ 536379 h 10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920" h="1046653">
                    <a:moveTo>
                      <a:pt x="88" y="536379"/>
                    </a:moveTo>
                    <a:cubicBezTo>
                      <a:pt x="-3087" y="379217"/>
                      <a:pt x="81051" y="137917"/>
                      <a:pt x="176301" y="60129"/>
                    </a:cubicBezTo>
                    <a:cubicBezTo>
                      <a:pt x="271551" y="-17659"/>
                      <a:pt x="489831" y="-25596"/>
                      <a:pt x="571587" y="69654"/>
                    </a:cubicBezTo>
                    <a:cubicBezTo>
                      <a:pt x="653343" y="164904"/>
                      <a:pt x="731927" y="414141"/>
                      <a:pt x="714464" y="555429"/>
                    </a:cubicBezTo>
                    <a:cubicBezTo>
                      <a:pt x="697001" y="696717"/>
                      <a:pt x="626356" y="874517"/>
                      <a:pt x="543012" y="965004"/>
                    </a:cubicBezTo>
                    <a:cubicBezTo>
                      <a:pt x="459668" y="1055491"/>
                      <a:pt x="285838" y="1074541"/>
                      <a:pt x="195351" y="1003104"/>
                    </a:cubicBezTo>
                    <a:cubicBezTo>
                      <a:pt x="104864" y="931667"/>
                      <a:pt x="3263" y="693541"/>
                      <a:pt x="88" y="536379"/>
                    </a:cubicBez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弧 42"/>
              <p:cNvSpPr/>
              <p:nvPr/>
            </p:nvSpPr>
            <p:spPr>
              <a:xfrm rot="4924453">
                <a:off x="3195455" y="2273080"/>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円弧 43"/>
              <p:cNvSpPr/>
              <p:nvPr/>
            </p:nvSpPr>
            <p:spPr>
              <a:xfrm rot="4924453">
                <a:off x="3071627" y="2306405"/>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7" name="円弧 36"/>
            <p:cNvSpPr/>
            <p:nvPr/>
          </p:nvSpPr>
          <p:spPr>
            <a:xfrm rot="10800000">
              <a:off x="6056740" y="2355078"/>
              <a:ext cx="456552" cy="212899"/>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円/楕円 3"/>
            <p:cNvSpPr/>
            <p:nvPr/>
          </p:nvSpPr>
          <p:spPr>
            <a:xfrm>
              <a:off x="6452067" y="2029879"/>
              <a:ext cx="449115" cy="585550"/>
            </a:xfrm>
            <a:custGeom>
              <a:avLst/>
              <a:gdLst>
                <a:gd name="connsiteX0" fmla="*/ 0 w 771525"/>
                <a:gd name="connsiteY0" fmla="*/ 590550 h 1181100"/>
                <a:gd name="connsiteX1" fmla="*/ 385763 w 771525"/>
                <a:gd name="connsiteY1" fmla="*/ 0 h 1181100"/>
                <a:gd name="connsiteX2" fmla="*/ 771526 w 771525"/>
                <a:gd name="connsiteY2" fmla="*/ 590550 h 1181100"/>
                <a:gd name="connsiteX3" fmla="*/ 385763 w 771525"/>
                <a:gd name="connsiteY3" fmla="*/ 1181100 h 1181100"/>
                <a:gd name="connsiteX4" fmla="*/ 0 w 771525"/>
                <a:gd name="connsiteY4" fmla="*/ 590550 h 1181100"/>
                <a:gd name="connsiteX0" fmla="*/ 2208 w 773734"/>
                <a:gd name="connsiteY0" fmla="*/ 571500 h 1162050"/>
                <a:gd name="connsiteX1" fmla="*/ 283196 w 773734"/>
                <a:gd name="connsiteY1" fmla="*/ 0 h 1162050"/>
                <a:gd name="connsiteX2" fmla="*/ 773734 w 773734"/>
                <a:gd name="connsiteY2" fmla="*/ 571500 h 1162050"/>
                <a:gd name="connsiteX3" fmla="*/ 387971 w 773734"/>
                <a:gd name="connsiteY3" fmla="*/ 1162050 h 1162050"/>
                <a:gd name="connsiteX4" fmla="*/ 2208 w 773734"/>
                <a:gd name="connsiteY4" fmla="*/ 571500 h 1162050"/>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509 w 779661"/>
                <a:gd name="connsiteY0" fmla="*/ 573579 h 1164129"/>
                <a:gd name="connsiteX1" fmla="*/ 282497 w 779661"/>
                <a:gd name="connsiteY1" fmla="*/ 2079 h 1164129"/>
                <a:gd name="connsiteX2" fmla="*/ 630158 w 779661"/>
                <a:gd name="connsiteY2" fmla="*/ 87804 h 1164129"/>
                <a:gd name="connsiteX3" fmla="*/ 773035 w 779661"/>
                <a:gd name="connsiteY3" fmla="*/ 573579 h 1164129"/>
                <a:gd name="connsiteX4" fmla="*/ 387272 w 779661"/>
                <a:gd name="connsiteY4" fmla="*/ 1164129 h 1164129"/>
                <a:gd name="connsiteX5" fmla="*/ 1509 w 779661"/>
                <a:gd name="connsiteY5" fmla="*/ 573579 h 1164129"/>
                <a:gd name="connsiteX0" fmla="*/ 1106 w 779258"/>
                <a:gd name="connsiteY0" fmla="*/ 606698 h 1197248"/>
                <a:gd name="connsiteX1" fmla="*/ 282094 w 779258"/>
                <a:gd name="connsiteY1" fmla="*/ 35198 h 1197248"/>
                <a:gd name="connsiteX2" fmla="*/ 629755 w 779258"/>
                <a:gd name="connsiteY2" fmla="*/ 120923 h 1197248"/>
                <a:gd name="connsiteX3" fmla="*/ 772632 w 779258"/>
                <a:gd name="connsiteY3" fmla="*/ 606698 h 1197248"/>
                <a:gd name="connsiteX4" fmla="*/ 386869 w 779258"/>
                <a:gd name="connsiteY4" fmla="*/ 1197248 h 1197248"/>
                <a:gd name="connsiteX5" fmla="*/ 1106 w 779258"/>
                <a:gd name="connsiteY5" fmla="*/ 606698 h 1197248"/>
                <a:gd name="connsiteX0" fmla="*/ 1434 w 722436"/>
                <a:gd name="connsiteY0" fmla="*/ 535116 h 1192553"/>
                <a:gd name="connsiteX1" fmla="*/ 225272 w 722436"/>
                <a:gd name="connsiteY1" fmla="*/ 30291 h 1192553"/>
                <a:gd name="connsiteX2" fmla="*/ 572933 w 722436"/>
                <a:gd name="connsiteY2" fmla="*/ 116016 h 1192553"/>
                <a:gd name="connsiteX3" fmla="*/ 715810 w 722436"/>
                <a:gd name="connsiteY3" fmla="*/ 601791 h 1192553"/>
                <a:gd name="connsiteX4" fmla="*/ 330047 w 722436"/>
                <a:gd name="connsiteY4" fmla="*/ 1192341 h 1192553"/>
                <a:gd name="connsiteX5" fmla="*/ 1434 w 722436"/>
                <a:gd name="connsiteY5" fmla="*/ 535116 h 1192553"/>
                <a:gd name="connsiteX0" fmla="*/ 20 w 721022"/>
                <a:gd name="connsiteY0" fmla="*/ 535116 h 1144954"/>
                <a:gd name="connsiteX1" fmla="*/ 223858 w 721022"/>
                <a:gd name="connsiteY1" fmla="*/ 30291 h 1144954"/>
                <a:gd name="connsiteX2" fmla="*/ 571519 w 721022"/>
                <a:gd name="connsiteY2" fmla="*/ 116016 h 1144954"/>
                <a:gd name="connsiteX3" fmla="*/ 714396 w 721022"/>
                <a:gd name="connsiteY3" fmla="*/ 601791 h 1144954"/>
                <a:gd name="connsiteX4" fmla="*/ 214333 w 721022"/>
                <a:gd name="connsiteY4" fmla="*/ 1144716 h 1144954"/>
                <a:gd name="connsiteX5" fmla="*/ 20 w 721022"/>
                <a:gd name="connsiteY5" fmla="*/ 535116 h 1144954"/>
                <a:gd name="connsiteX0" fmla="*/ 15 w 716847"/>
                <a:gd name="connsiteY0" fmla="*/ 535116 h 1176692"/>
                <a:gd name="connsiteX1" fmla="*/ 223853 w 716847"/>
                <a:gd name="connsiteY1" fmla="*/ 30291 h 1176692"/>
                <a:gd name="connsiteX2" fmla="*/ 571514 w 716847"/>
                <a:gd name="connsiteY2" fmla="*/ 116016 h 1176692"/>
                <a:gd name="connsiteX3" fmla="*/ 714391 w 716847"/>
                <a:gd name="connsiteY3" fmla="*/ 601791 h 1176692"/>
                <a:gd name="connsiteX4" fmla="*/ 504839 w 716847"/>
                <a:gd name="connsiteY4" fmla="*/ 1039941 h 1176692"/>
                <a:gd name="connsiteX5" fmla="*/ 214328 w 716847"/>
                <a:gd name="connsiteY5" fmla="*/ 1144716 h 1176692"/>
                <a:gd name="connsiteX6" fmla="*/ 15 w 716847"/>
                <a:gd name="connsiteY6" fmla="*/ 535116 h 1176692"/>
                <a:gd name="connsiteX0" fmla="*/ 444 w 717276"/>
                <a:gd name="connsiteY0" fmla="*/ 535116 h 1133335"/>
                <a:gd name="connsiteX1" fmla="*/ 224282 w 717276"/>
                <a:gd name="connsiteY1" fmla="*/ 30291 h 1133335"/>
                <a:gd name="connsiteX2" fmla="*/ 571943 w 717276"/>
                <a:gd name="connsiteY2" fmla="*/ 116016 h 1133335"/>
                <a:gd name="connsiteX3" fmla="*/ 714820 w 717276"/>
                <a:gd name="connsiteY3" fmla="*/ 601791 h 1133335"/>
                <a:gd name="connsiteX4" fmla="*/ 505268 w 717276"/>
                <a:gd name="connsiteY4" fmla="*/ 1039941 h 1133335"/>
                <a:gd name="connsiteX5" fmla="*/ 176657 w 717276"/>
                <a:gd name="connsiteY5" fmla="*/ 1087566 h 1133335"/>
                <a:gd name="connsiteX6" fmla="*/ 444 w 717276"/>
                <a:gd name="connsiteY6" fmla="*/ 535116 h 1133335"/>
                <a:gd name="connsiteX0" fmla="*/ 777 w 717609"/>
                <a:gd name="connsiteY0" fmla="*/ 535116 h 1108642"/>
                <a:gd name="connsiteX1" fmla="*/ 224615 w 717609"/>
                <a:gd name="connsiteY1" fmla="*/ 30291 h 1108642"/>
                <a:gd name="connsiteX2" fmla="*/ 572276 w 717609"/>
                <a:gd name="connsiteY2" fmla="*/ 116016 h 1108642"/>
                <a:gd name="connsiteX3" fmla="*/ 715153 w 717609"/>
                <a:gd name="connsiteY3" fmla="*/ 601791 h 1108642"/>
                <a:gd name="connsiteX4" fmla="*/ 505601 w 717609"/>
                <a:gd name="connsiteY4" fmla="*/ 1039941 h 1108642"/>
                <a:gd name="connsiteX5" fmla="*/ 176990 w 717609"/>
                <a:gd name="connsiteY5" fmla="*/ 1087566 h 1108642"/>
                <a:gd name="connsiteX6" fmla="*/ 777 w 717609"/>
                <a:gd name="connsiteY6" fmla="*/ 535116 h 1108642"/>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313 w 717145"/>
                <a:gd name="connsiteY0" fmla="*/ 503745 h 1077271"/>
                <a:gd name="connsiteX1" fmla="*/ 205101 w 717145"/>
                <a:gd name="connsiteY1" fmla="*/ 56070 h 1077271"/>
                <a:gd name="connsiteX2" fmla="*/ 571812 w 717145"/>
                <a:gd name="connsiteY2" fmla="*/ 84645 h 1077271"/>
                <a:gd name="connsiteX3" fmla="*/ 714689 w 717145"/>
                <a:gd name="connsiteY3" fmla="*/ 570420 h 1077271"/>
                <a:gd name="connsiteX4" fmla="*/ 505137 w 717145"/>
                <a:gd name="connsiteY4" fmla="*/ 1008570 h 1077271"/>
                <a:gd name="connsiteX5" fmla="*/ 176526 w 717145"/>
                <a:gd name="connsiteY5" fmla="*/ 1056195 h 1077271"/>
                <a:gd name="connsiteX6" fmla="*/ 313 w 717145"/>
                <a:gd name="connsiteY6" fmla="*/ 503745 h 1077271"/>
                <a:gd name="connsiteX0" fmla="*/ 313 w 717145"/>
                <a:gd name="connsiteY0" fmla="*/ 495875 h 1069401"/>
                <a:gd name="connsiteX1" fmla="*/ 205101 w 717145"/>
                <a:gd name="connsiteY1" fmla="*/ 48200 h 1069401"/>
                <a:gd name="connsiteX2" fmla="*/ 571812 w 717145"/>
                <a:gd name="connsiteY2" fmla="*/ 76775 h 1069401"/>
                <a:gd name="connsiteX3" fmla="*/ 714689 w 717145"/>
                <a:gd name="connsiteY3" fmla="*/ 562550 h 1069401"/>
                <a:gd name="connsiteX4" fmla="*/ 505137 w 717145"/>
                <a:gd name="connsiteY4" fmla="*/ 1000700 h 1069401"/>
                <a:gd name="connsiteX5" fmla="*/ 176526 w 717145"/>
                <a:gd name="connsiteY5" fmla="*/ 1048325 h 1069401"/>
                <a:gd name="connsiteX6" fmla="*/ 313 w 717145"/>
                <a:gd name="connsiteY6" fmla="*/ 495875 h 1069401"/>
                <a:gd name="connsiteX0" fmla="*/ 181 w 717013"/>
                <a:gd name="connsiteY0" fmla="*/ 495875 h 1084053"/>
                <a:gd name="connsiteX1" fmla="*/ 204969 w 717013"/>
                <a:gd name="connsiteY1" fmla="*/ 48200 h 1084053"/>
                <a:gd name="connsiteX2" fmla="*/ 571680 w 717013"/>
                <a:gd name="connsiteY2" fmla="*/ 76775 h 1084053"/>
                <a:gd name="connsiteX3" fmla="*/ 714557 w 717013"/>
                <a:gd name="connsiteY3" fmla="*/ 562550 h 1084053"/>
                <a:gd name="connsiteX4" fmla="*/ 543105 w 717013"/>
                <a:gd name="connsiteY4" fmla="*/ 972125 h 1084053"/>
                <a:gd name="connsiteX5" fmla="*/ 176394 w 717013"/>
                <a:gd name="connsiteY5" fmla="*/ 1048325 h 1084053"/>
                <a:gd name="connsiteX6" fmla="*/ 181 w 717013"/>
                <a:gd name="connsiteY6" fmla="*/ 495875 h 1084053"/>
                <a:gd name="connsiteX0" fmla="*/ 224 w 717056"/>
                <a:gd name="connsiteY0" fmla="*/ 495875 h 1092504"/>
                <a:gd name="connsiteX1" fmla="*/ 205012 w 717056"/>
                <a:gd name="connsiteY1" fmla="*/ 48200 h 1092504"/>
                <a:gd name="connsiteX2" fmla="*/ 571723 w 717056"/>
                <a:gd name="connsiteY2" fmla="*/ 76775 h 1092504"/>
                <a:gd name="connsiteX3" fmla="*/ 714600 w 717056"/>
                <a:gd name="connsiteY3" fmla="*/ 562550 h 1092504"/>
                <a:gd name="connsiteX4" fmla="*/ 543148 w 717056"/>
                <a:gd name="connsiteY4" fmla="*/ 972125 h 1092504"/>
                <a:gd name="connsiteX5" fmla="*/ 176437 w 717056"/>
                <a:gd name="connsiteY5" fmla="*/ 1048325 h 1092504"/>
                <a:gd name="connsiteX6" fmla="*/ 224 w 717056"/>
                <a:gd name="connsiteY6" fmla="*/ 495875 h 1092504"/>
                <a:gd name="connsiteX0" fmla="*/ 22 w 716854"/>
                <a:gd name="connsiteY0" fmla="*/ 495875 h 1065403"/>
                <a:gd name="connsiteX1" fmla="*/ 204810 w 716854"/>
                <a:gd name="connsiteY1" fmla="*/ 48200 h 1065403"/>
                <a:gd name="connsiteX2" fmla="*/ 571521 w 716854"/>
                <a:gd name="connsiteY2" fmla="*/ 76775 h 1065403"/>
                <a:gd name="connsiteX3" fmla="*/ 714398 w 716854"/>
                <a:gd name="connsiteY3" fmla="*/ 562550 h 1065403"/>
                <a:gd name="connsiteX4" fmla="*/ 542946 w 716854"/>
                <a:gd name="connsiteY4" fmla="*/ 972125 h 1065403"/>
                <a:gd name="connsiteX5" fmla="*/ 195285 w 716854"/>
                <a:gd name="connsiteY5" fmla="*/ 1010225 h 1065403"/>
                <a:gd name="connsiteX6" fmla="*/ 22 w 716854"/>
                <a:gd name="connsiteY6" fmla="*/ 495875 h 1065403"/>
                <a:gd name="connsiteX0" fmla="*/ 0 w 716832"/>
                <a:gd name="connsiteY0" fmla="*/ 507573 h 1077101"/>
                <a:gd name="connsiteX1" fmla="*/ 195263 w 716832"/>
                <a:gd name="connsiteY1" fmla="*/ 40848 h 1077101"/>
                <a:gd name="connsiteX2" fmla="*/ 571499 w 716832"/>
                <a:gd name="connsiteY2" fmla="*/ 88473 h 1077101"/>
                <a:gd name="connsiteX3" fmla="*/ 714376 w 716832"/>
                <a:gd name="connsiteY3" fmla="*/ 574248 h 1077101"/>
                <a:gd name="connsiteX4" fmla="*/ 542924 w 716832"/>
                <a:gd name="connsiteY4" fmla="*/ 983823 h 1077101"/>
                <a:gd name="connsiteX5" fmla="*/ 195263 w 716832"/>
                <a:gd name="connsiteY5" fmla="*/ 1021923 h 1077101"/>
                <a:gd name="connsiteX6" fmla="*/ 0 w 716832"/>
                <a:gd name="connsiteY6" fmla="*/ 507573 h 1077101"/>
                <a:gd name="connsiteX0" fmla="*/ 3003 w 719835"/>
                <a:gd name="connsiteY0" fmla="*/ 515867 h 1085395"/>
                <a:gd name="connsiteX1" fmla="*/ 198266 w 719835"/>
                <a:gd name="connsiteY1" fmla="*/ 49142 h 1085395"/>
                <a:gd name="connsiteX2" fmla="*/ 574502 w 719835"/>
                <a:gd name="connsiteY2" fmla="*/ 96767 h 1085395"/>
                <a:gd name="connsiteX3" fmla="*/ 717379 w 719835"/>
                <a:gd name="connsiteY3" fmla="*/ 582542 h 1085395"/>
                <a:gd name="connsiteX4" fmla="*/ 545927 w 719835"/>
                <a:gd name="connsiteY4" fmla="*/ 992117 h 1085395"/>
                <a:gd name="connsiteX5" fmla="*/ 198266 w 719835"/>
                <a:gd name="connsiteY5" fmla="*/ 1030217 h 1085395"/>
                <a:gd name="connsiteX6" fmla="*/ 3003 w 719835"/>
                <a:gd name="connsiteY6" fmla="*/ 515867 h 1085395"/>
                <a:gd name="connsiteX0" fmla="*/ 0 w 716832"/>
                <a:gd name="connsiteY0" fmla="*/ 515867 h 1085395"/>
                <a:gd name="connsiteX1" fmla="*/ 195263 w 716832"/>
                <a:gd name="connsiteY1" fmla="*/ 49142 h 1085395"/>
                <a:gd name="connsiteX2" fmla="*/ 571499 w 716832"/>
                <a:gd name="connsiteY2" fmla="*/ 96767 h 1085395"/>
                <a:gd name="connsiteX3" fmla="*/ 714376 w 716832"/>
                <a:gd name="connsiteY3" fmla="*/ 582542 h 1085395"/>
                <a:gd name="connsiteX4" fmla="*/ 542924 w 716832"/>
                <a:gd name="connsiteY4" fmla="*/ 992117 h 1085395"/>
                <a:gd name="connsiteX5" fmla="*/ 195263 w 716832"/>
                <a:gd name="connsiteY5" fmla="*/ 1030217 h 1085395"/>
                <a:gd name="connsiteX6" fmla="*/ 0 w 716832"/>
                <a:gd name="connsiteY6" fmla="*/ 515867 h 1085395"/>
                <a:gd name="connsiteX0" fmla="*/ 152 w 716984"/>
                <a:gd name="connsiteY0" fmla="*/ 488177 h 1057705"/>
                <a:gd name="connsiteX1" fmla="*/ 176365 w 716984"/>
                <a:gd name="connsiteY1" fmla="*/ 69077 h 1057705"/>
                <a:gd name="connsiteX2" fmla="*/ 571651 w 716984"/>
                <a:gd name="connsiteY2" fmla="*/ 69077 h 1057705"/>
                <a:gd name="connsiteX3" fmla="*/ 714528 w 716984"/>
                <a:gd name="connsiteY3" fmla="*/ 554852 h 1057705"/>
                <a:gd name="connsiteX4" fmla="*/ 543076 w 716984"/>
                <a:gd name="connsiteY4" fmla="*/ 964427 h 1057705"/>
                <a:gd name="connsiteX5" fmla="*/ 195415 w 716984"/>
                <a:gd name="connsiteY5" fmla="*/ 1002527 h 1057705"/>
                <a:gd name="connsiteX6" fmla="*/ 152 w 716984"/>
                <a:gd name="connsiteY6" fmla="*/ 488177 h 1057705"/>
                <a:gd name="connsiteX0" fmla="*/ 179 w 717011"/>
                <a:gd name="connsiteY0" fmla="*/ 498192 h 1067720"/>
                <a:gd name="connsiteX1" fmla="*/ 224017 w 717011"/>
                <a:gd name="connsiteY1" fmla="*/ 60042 h 1067720"/>
                <a:gd name="connsiteX2" fmla="*/ 571678 w 717011"/>
                <a:gd name="connsiteY2" fmla="*/ 79092 h 1067720"/>
                <a:gd name="connsiteX3" fmla="*/ 714555 w 717011"/>
                <a:gd name="connsiteY3" fmla="*/ 564867 h 1067720"/>
                <a:gd name="connsiteX4" fmla="*/ 543103 w 717011"/>
                <a:gd name="connsiteY4" fmla="*/ 974442 h 1067720"/>
                <a:gd name="connsiteX5" fmla="*/ 195442 w 717011"/>
                <a:gd name="connsiteY5" fmla="*/ 1012542 h 1067720"/>
                <a:gd name="connsiteX6" fmla="*/ 179 w 717011"/>
                <a:gd name="connsiteY6" fmla="*/ 498192 h 1067720"/>
                <a:gd name="connsiteX0" fmla="*/ 153 w 716985"/>
                <a:gd name="connsiteY0" fmla="*/ 493001 h 1062529"/>
                <a:gd name="connsiteX1" fmla="*/ 176366 w 716985"/>
                <a:gd name="connsiteY1" fmla="*/ 64376 h 1062529"/>
                <a:gd name="connsiteX2" fmla="*/ 571652 w 716985"/>
                <a:gd name="connsiteY2" fmla="*/ 73901 h 1062529"/>
                <a:gd name="connsiteX3" fmla="*/ 714529 w 716985"/>
                <a:gd name="connsiteY3" fmla="*/ 559676 h 1062529"/>
                <a:gd name="connsiteX4" fmla="*/ 543077 w 716985"/>
                <a:gd name="connsiteY4" fmla="*/ 969251 h 1062529"/>
                <a:gd name="connsiteX5" fmla="*/ 195416 w 716985"/>
                <a:gd name="connsiteY5" fmla="*/ 1007351 h 1062529"/>
                <a:gd name="connsiteX6" fmla="*/ 153 w 716985"/>
                <a:gd name="connsiteY6" fmla="*/ 493001 h 1062529"/>
                <a:gd name="connsiteX0" fmla="*/ 88 w 716920"/>
                <a:gd name="connsiteY0" fmla="*/ 536379 h 1046653"/>
                <a:gd name="connsiteX1" fmla="*/ 176301 w 716920"/>
                <a:gd name="connsiteY1" fmla="*/ 60129 h 1046653"/>
                <a:gd name="connsiteX2" fmla="*/ 571587 w 716920"/>
                <a:gd name="connsiteY2" fmla="*/ 69654 h 1046653"/>
                <a:gd name="connsiteX3" fmla="*/ 714464 w 716920"/>
                <a:gd name="connsiteY3" fmla="*/ 555429 h 1046653"/>
                <a:gd name="connsiteX4" fmla="*/ 543012 w 716920"/>
                <a:gd name="connsiteY4" fmla="*/ 965004 h 1046653"/>
                <a:gd name="connsiteX5" fmla="*/ 195351 w 716920"/>
                <a:gd name="connsiteY5" fmla="*/ 1003104 h 1046653"/>
                <a:gd name="connsiteX6" fmla="*/ 88 w 716920"/>
                <a:gd name="connsiteY6" fmla="*/ 536379 h 104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920" h="1046653">
                  <a:moveTo>
                    <a:pt x="88" y="536379"/>
                  </a:moveTo>
                  <a:cubicBezTo>
                    <a:pt x="-3087" y="379217"/>
                    <a:pt x="81051" y="137917"/>
                    <a:pt x="176301" y="60129"/>
                  </a:cubicBezTo>
                  <a:cubicBezTo>
                    <a:pt x="271551" y="-17659"/>
                    <a:pt x="489831" y="-25596"/>
                    <a:pt x="571587" y="69654"/>
                  </a:cubicBezTo>
                  <a:cubicBezTo>
                    <a:pt x="653343" y="164904"/>
                    <a:pt x="731927" y="414141"/>
                    <a:pt x="714464" y="555429"/>
                  </a:cubicBezTo>
                  <a:cubicBezTo>
                    <a:pt x="697001" y="696717"/>
                    <a:pt x="626356" y="874517"/>
                    <a:pt x="543012" y="965004"/>
                  </a:cubicBezTo>
                  <a:cubicBezTo>
                    <a:pt x="459668" y="1055491"/>
                    <a:pt x="285838" y="1074541"/>
                    <a:pt x="195351" y="1003104"/>
                  </a:cubicBezTo>
                  <a:cubicBezTo>
                    <a:pt x="104864" y="931667"/>
                    <a:pt x="3263" y="693541"/>
                    <a:pt x="88" y="536379"/>
                  </a:cubicBez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弧 38"/>
            <p:cNvSpPr/>
            <p:nvPr/>
          </p:nvSpPr>
          <p:spPr>
            <a:xfrm rot="4924453">
              <a:off x="6453005" y="2215159"/>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円弧 39"/>
            <p:cNvSpPr/>
            <p:nvPr/>
          </p:nvSpPr>
          <p:spPr>
            <a:xfrm rot="4924453">
              <a:off x="6329177" y="2248484"/>
              <a:ext cx="589734" cy="165095"/>
            </a:xfrm>
            <a:prstGeom prst="arc">
              <a:avLst>
                <a:gd name="adj1" fmla="val 1053281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1" name="テキスト ボックス 50"/>
          <p:cNvSpPr txBox="1"/>
          <p:nvPr/>
        </p:nvSpPr>
        <p:spPr>
          <a:xfrm>
            <a:off x="2771583" y="4130994"/>
            <a:ext cx="1494458" cy="369332"/>
          </a:xfrm>
          <a:prstGeom prst="rect">
            <a:avLst/>
          </a:prstGeom>
          <a:solidFill>
            <a:schemeClr val="bg1"/>
          </a:solidFill>
        </p:spPr>
        <p:txBody>
          <a:bodyPr wrap="square" rtlCol="0">
            <a:spAutoFit/>
          </a:bodyPr>
          <a:lstStyle/>
          <a:p>
            <a:r>
              <a:rPr kumimoji="1" lang="ja-JP" altLang="en-US" b="1" dirty="0">
                <a:solidFill>
                  <a:srgbClr val="FF3399"/>
                </a:solidFill>
              </a:rPr>
              <a:t>染色体凝集　</a:t>
            </a:r>
            <a:endParaRPr kumimoji="1" lang="ja-JP" altLang="en-US" b="1" dirty="0">
              <a:solidFill>
                <a:srgbClr val="FF00FF"/>
              </a:solidFill>
            </a:endParaRPr>
          </a:p>
        </p:txBody>
      </p:sp>
      <p:sp>
        <p:nvSpPr>
          <p:cNvPr id="52" name="テキスト ボックス 51"/>
          <p:cNvSpPr txBox="1"/>
          <p:nvPr/>
        </p:nvSpPr>
        <p:spPr>
          <a:xfrm>
            <a:off x="2766899" y="5629588"/>
            <a:ext cx="1207382" cy="646331"/>
          </a:xfrm>
          <a:prstGeom prst="rect">
            <a:avLst/>
          </a:prstGeom>
          <a:noFill/>
        </p:spPr>
        <p:txBody>
          <a:bodyPr wrap="none" rtlCol="0">
            <a:spAutoFit/>
          </a:bodyPr>
          <a:lstStyle/>
          <a:p>
            <a:r>
              <a:rPr kumimoji="1" lang="ja-JP" altLang="en-US" dirty="0"/>
              <a:t>ヒストン</a:t>
            </a:r>
            <a:endParaRPr kumimoji="1" lang="en-US" altLang="ja-JP" dirty="0"/>
          </a:p>
          <a:p>
            <a:r>
              <a:rPr kumimoji="1" lang="ja-JP" altLang="en-US" dirty="0"/>
              <a:t>タンパク質</a:t>
            </a:r>
          </a:p>
        </p:txBody>
      </p:sp>
      <p:sp>
        <p:nvSpPr>
          <p:cNvPr id="53" name="テキスト ボックス 52"/>
          <p:cNvSpPr txBox="1"/>
          <p:nvPr/>
        </p:nvSpPr>
        <p:spPr>
          <a:xfrm>
            <a:off x="4022547" y="5610093"/>
            <a:ext cx="2177092" cy="369332"/>
          </a:xfrm>
          <a:prstGeom prst="rect">
            <a:avLst/>
          </a:prstGeom>
          <a:noFill/>
        </p:spPr>
        <p:txBody>
          <a:bodyPr wrap="square" rtlCol="0">
            <a:spAutoFit/>
          </a:bodyPr>
          <a:lstStyle/>
          <a:p>
            <a:r>
              <a:rPr kumimoji="1" lang="ja-JP" altLang="en-US" dirty="0"/>
              <a:t>ＤＮＡの二重らせん</a:t>
            </a:r>
          </a:p>
        </p:txBody>
      </p:sp>
      <p:cxnSp>
        <p:nvCxnSpPr>
          <p:cNvPr id="54" name="直線矢印コネクタ 53"/>
          <p:cNvCxnSpPr/>
          <p:nvPr/>
        </p:nvCxnSpPr>
        <p:spPr>
          <a:xfrm flipH="1" flipV="1">
            <a:off x="4334754" y="5255600"/>
            <a:ext cx="9674" cy="2963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flipV="1">
            <a:off x="3283192" y="5223313"/>
            <a:ext cx="2530" cy="4083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8125019" y="4838777"/>
            <a:ext cx="958917" cy="400110"/>
          </a:xfrm>
          <a:prstGeom prst="rect">
            <a:avLst/>
          </a:prstGeom>
          <a:noFill/>
        </p:spPr>
        <p:txBody>
          <a:bodyPr wrap="none" rtlCol="0">
            <a:spAutoFit/>
          </a:bodyPr>
          <a:lstStyle/>
          <a:p>
            <a:r>
              <a:rPr kumimoji="1" lang="ja-JP" altLang="en-US" sz="2000" b="1" dirty="0">
                <a:solidFill>
                  <a:srgbClr val="FF00FF"/>
                </a:solidFill>
              </a:rPr>
              <a:t>脱分化</a:t>
            </a:r>
          </a:p>
        </p:txBody>
      </p:sp>
      <p:sp>
        <p:nvSpPr>
          <p:cNvPr id="58" name="下矢印 57"/>
          <p:cNvSpPr/>
          <p:nvPr/>
        </p:nvSpPr>
        <p:spPr>
          <a:xfrm>
            <a:off x="4678270" y="4222175"/>
            <a:ext cx="268615" cy="577180"/>
          </a:xfrm>
          <a:prstGeom prst="down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436234" y="4120041"/>
            <a:ext cx="1369849" cy="369332"/>
          </a:xfrm>
          <a:prstGeom prst="rect">
            <a:avLst/>
          </a:prstGeom>
          <a:noFill/>
        </p:spPr>
        <p:txBody>
          <a:bodyPr wrap="square" rtlCol="0">
            <a:spAutoFit/>
          </a:bodyPr>
          <a:lstStyle/>
          <a:p>
            <a:r>
              <a:rPr lang="ja-JP" altLang="en-US" b="1" dirty="0">
                <a:solidFill>
                  <a:srgbClr val="FF3399"/>
                </a:solidFill>
              </a:rPr>
              <a:t>染色体</a:t>
            </a:r>
            <a:r>
              <a:rPr kumimoji="1" lang="ja-JP" altLang="en-US" b="1" dirty="0">
                <a:solidFill>
                  <a:srgbClr val="FF3399"/>
                </a:solidFill>
              </a:rPr>
              <a:t>緩む</a:t>
            </a:r>
          </a:p>
        </p:txBody>
      </p:sp>
      <p:sp>
        <p:nvSpPr>
          <p:cNvPr id="56" name="テキスト ボックス 55"/>
          <p:cNvSpPr txBox="1"/>
          <p:nvPr/>
        </p:nvSpPr>
        <p:spPr>
          <a:xfrm>
            <a:off x="4394943" y="3737116"/>
            <a:ext cx="881973" cy="369332"/>
          </a:xfrm>
          <a:prstGeom prst="rect">
            <a:avLst/>
          </a:prstGeom>
          <a:noFill/>
        </p:spPr>
        <p:txBody>
          <a:bodyPr wrap="none" rtlCol="0">
            <a:spAutoFit/>
          </a:bodyPr>
          <a:lstStyle/>
          <a:p>
            <a:r>
              <a:rPr kumimoji="1" lang="ja-JP" altLang="en-US" b="1" dirty="0">
                <a:solidFill>
                  <a:srgbClr val="FF3399"/>
                </a:solidFill>
              </a:rPr>
              <a:t>遺伝子</a:t>
            </a:r>
          </a:p>
        </p:txBody>
      </p:sp>
      <p:sp>
        <p:nvSpPr>
          <p:cNvPr id="60" name="右矢印 59"/>
          <p:cNvSpPr/>
          <p:nvPr/>
        </p:nvSpPr>
        <p:spPr>
          <a:xfrm>
            <a:off x="4507382" y="4741323"/>
            <a:ext cx="684985" cy="60907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7441082" y="4731798"/>
            <a:ext cx="684985" cy="60907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673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31344" y="1323216"/>
            <a:ext cx="6697134" cy="3139321"/>
          </a:xfrm>
          <a:prstGeom prst="rect">
            <a:avLst/>
          </a:prstGeom>
          <a:noFill/>
        </p:spPr>
        <p:txBody>
          <a:bodyPr wrap="square" rtlCol="0">
            <a:spAutoFit/>
          </a:bodyPr>
          <a:lstStyle/>
          <a:p>
            <a:pPr>
              <a:lnSpc>
                <a:spcPct val="150000"/>
              </a:lnSpc>
            </a:pPr>
            <a:r>
              <a:rPr lang="ja-JP" altLang="ja-JP" sz="2400" b="1" dirty="0">
                <a:solidFill>
                  <a:srgbClr val="00B0F0"/>
                </a:solidFill>
              </a:rPr>
              <a:t>修復と再調整のしくみ</a:t>
            </a:r>
          </a:p>
          <a:p>
            <a:pPr>
              <a:lnSpc>
                <a:spcPct val="150000"/>
              </a:lnSpc>
            </a:pPr>
            <a:r>
              <a:rPr lang="ja-JP" altLang="en-US" dirty="0"/>
              <a:t>　</a:t>
            </a:r>
            <a:r>
              <a:rPr lang="ja-JP" altLang="ja-JP" dirty="0"/>
              <a:t>遺伝情報の本体はＤＮＡですが、後付けで遺伝情報の一部を変えたり、遺伝子発現後に発現を調整したりするしくみがこの</a:t>
            </a:r>
            <a:r>
              <a:rPr lang="en-US" altLang="ja-JP" dirty="0">
                <a:latin typeface="+mj-ea"/>
                <a:ea typeface="+mj-ea"/>
              </a:rPr>
              <a:t>20</a:t>
            </a:r>
            <a:r>
              <a:rPr lang="ja-JP" altLang="ja-JP" dirty="0"/>
              <a:t>年で明らかになりました。また変質したタンパク質やＤＮＡなどの修復、軽微な変異をカバーするしくみが働いていることもわかりました。</a:t>
            </a:r>
          </a:p>
          <a:p>
            <a:pPr>
              <a:lnSpc>
                <a:spcPct val="150000"/>
              </a:lnSpc>
            </a:pPr>
            <a:r>
              <a:rPr lang="ja-JP" altLang="en-US" dirty="0"/>
              <a:t>　</a:t>
            </a:r>
            <a:r>
              <a:rPr lang="ja-JP" altLang="ja-JP" dirty="0"/>
              <a:t>植物は一度の決定に固執せず、多岐かつ多段階にわたり修復、再調整し、環境変化にも対応し、生き延びてきたのでしょう。</a:t>
            </a:r>
          </a:p>
        </p:txBody>
      </p:sp>
      <p:grpSp>
        <p:nvGrpSpPr>
          <p:cNvPr id="3" name="グループ化 2"/>
          <p:cNvGrpSpPr/>
          <p:nvPr/>
        </p:nvGrpSpPr>
        <p:grpSpPr>
          <a:xfrm>
            <a:off x="5388854" y="4862613"/>
            <a:ext cx="1079674" cy="833615"/>
            <a:chOff x="3673257" y="5000679"/>
            <a:chExt cx="1346502" cy="989603"/>
          </a:xfrm>
        </p:grpSpPr>
        <p:sp>
          <p:nvSpPr>
            <p:cNvPr id="4" name="円/楕円 1"/>
            <p:cNvSpPr/>
            <p:nvPr/>
          </p:nvSpPr>
          <p:spPr>
            <a:xfrm rot="722472">
              <a:off x="4017159" y="5000679"/>
              <a:ext cx="388311" cy="316516"/>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1561 w 1065385"/>
                <a:gd name="connsiteY0" fmla="*/ 506991 h 1706699"/>
                <a:gd name="connsiteX1" fmla="*/ 387056 w 1065385"/>
                <a:gd name="connsiteY1" fmla="*/ 76044 h 1706699"/>
                <a:gd name="connsiteX2" fmla="*/ 641702 w 1065385"/>
                <a:gd name="connsiteY2" fmla="*/ 223627 h 1706699"/>
                <a:gd name="connsiteX3" fmla="*/ 769171 w 1065385"/>
                <a:gd name="connsiteY3" fmla="*/ 565515 h 1706699"/>
                <a:gd name="connsiteX4" fmla="*/ 1065261 w 1065385"/>
                <a:gd name="connsiteY4" fmla="*/ 1696586 h 1706699"/>
                <a:gd name="connsiteX5" fmla="*/ 743496 w 1065385"/>
                <a:gd name="connsiteY5" fmla="*/ 1194708 h 1706699"/>
                <a:gd name="connsiteX6" fmla="*/ 394265 w 1065385"/>
                <a:gd name="connsiteY6" fmla="*/ 1093782 h 1706699"/>
                <a:gd name="connsiteX7" fmla="*/ 21561 w 1065385"/>
                <a:gd name="connsiteY7" fmla="*/ 506991 h 1706699"/>
                <a:gd name="connsiteX0" fmla="*/ 9 w 1043833"/>
                <a:gd name="connsiteY0" fmla="*/ 713201 h 1912909"/>
                <a:gd name="connsiteX1" fmla="*/ 362097 w 1043833"/>
                <a:gd name="connsiteY1" fmla="*/ 4682 h 1912909"/>
                <a:gd name="connsiteX2" fmla="*/ 620150 w 1043833"/>
                <a:gd name="connsiteY2" fmla="*/ 429837 h 1912909"/>
                <a:gd name="connsiteX3" fmla="*/ 747619 w 1043833"/>
                <a:gd name="connsiteY3" fmla="*/ 771725 h 1912909"/>
                <a:gd name="connsiteX4" fmla="*/ 1043709 w 1043833"/>
                <a:gd name="connsiteY4" fmla="*/ 1902796 h 1912909"/>
                <a:gd name="connsiteX5" fmla="*/ 721944 w 1043833"/>
                <a:gd name="connsiteY5" fmla="*/ 1400918 h 1912909"/>
                <a:gd name="connsiteX6" fmla="*/ 372713 w 1043833"/>
                <a:gd name="connsiteY6" fmla="*/ 1299992 h 1912909"/>
                <a:gd name="connsiteX7" fmla="*/ 9 w 1043833"/>
                <a:gd name="connsiteY7" fmla="*/ 713201 h 1912909"/>
                <a:gd name="connsiteX0" fmla="*/ 9 w 1043833"/>
                <a:gd name="connsiteY0" fmla="*/ 737380 h 1937088"/>
                <a:gd name="connsiteX1" fmla="*/ 362097 w 1043833"/>
                <a:gd name="connsiteY1" fmla="*/ 28861 h 1937088"/>
                <a:gd name="connsiteX2" fmla="*/ 643680 w 1043833"/>
                <a:gd name="connsiteY2" fmla="*/ 202059 h 1937088"/>
                <a:gd name="connsiteX3" fmla="*/ 747619 w 1043833"/>
                <a:gd name="connsiteY3" fmla="*/ 795904 h 1937088"/>
                <a:gd name="connsiteX4" fmla="*/ 1043709 w 1043833"/>
                <a:gd name="connsiteY4" fmla="*/ 1926975 h 1937088"/>
                <a:gd name="connsiteX5" fmla="*/ 721944 w 1043833"/>
                <a:gd name="connsiteY5" fmla="*/ 1425097 h 1937088"/>
                <a:gd name="connsiteX6" fmla="*/ 372713 w 1043833"/>
                <a:gd name="connsiteY6" fmla="*/ 1324171 h 1937088"/>
                <a:gd name="connsiteX7" fmla="*/ 9 w 1043833"/>
                <a:gd name="connsiteY7" fmla="*/ 737380 h 1937088"/>
                <a:gd name="connsiteX0" fmla="*/ 178 w 1044002"/>
                <a:gd name="connsiteY0" fmla="*/ 737380 h 1937088"/>
                <a:gd name="connsiteX1" fmla="*/ 362266 w 1044002"/>
                <a:gd name="connsiteY1" fmla="*/ 28861 h 1937088"/>
                <a:gd name="connsiteX2" fmla="*/ 643849 w 1044002"/>
                <a:gd name="connsiteY2" fmla="*/ 202059 h 1937088"/>
                <a:gd name="connsiteX3" fmla="*/ 747788 w 1044002"/>
                <a:gd name="connsiteY3" fmla="*/ 795904 h 1937088"/>
                <a:gd name="connsiteX4" fmla="*/ 1043878 w 1044002"/>
                <a:gd name="connsiteY4" fmla="*/ 1926975 h 1937088"/>
                <a:gd name="connsiteX5" fmla="*/ 722113 w 1044002"/>
                <a:gd name="connsiteY5" fmla="*/ 1425097 h 1937088"/>
                <a:gd name="connsiteX6" fmla="*/ 372882 w 1044002"/>
                <a:gd name="connsiteY6" fmla="*/ 1324171 h 1937088"/>
                <a:gd name="connsiteX7" fmla="*/ 178 w 1044002"/>
                <a:gd name="connsiteY7" fmla="*/ 737380 h 1937088"/>
                <a:gd name="connsiteX0" fmla="*/ 87 w 1043911"/>
                <a:gd name="connsiteY0" fmla="*/ 737380 h 1937088"/>
                <a:gd name="connsiteX1" fmla="*/ 362175 w 1043911"/>
                <a:gd name="connsiteY1" fmla="*/ 28861 h 1937088"/>
                <a:gd name="connsiteX2" fmla="*/ 643758 w 1043911"/>
                <a:gd name="connsiteY2" fmla="*/ 202059 h 1937088"/>
                <a:gd name="connsiteX3" fmla="*/ 747697 w 1043911"/>
                <a:gd name="connsiteY3" fmla="*/ 795904 h 1937088"/>
                <a:gd name="connsiteX4" fmla="*/ 1043787 w 1043911"/>
                <a:gd name="connsiteY4" fmla="*/ 1926975 h 1937088"/>
                <a:gd name="connsiteX5" fmla="*/ 722022 w 1043911"/>
                <a:gd name="connsiteY5" fmla="*/ 1425097 h 1937088"/>
                <a:gd name="connsiteX6" fmla="*/ 331895 w 1043911"/>
                <a:gd name="connsiteY6" fmla="*/ 1496321 h 1937088"/>
                <a:gd name="connsiteX7" fmla="*/ 87 w 1043911"/>
                <a:gd name="connsiteY7" fmla="*/ 737380 h 1937088"/>
                <a:gd name="connsiteX0" fmla="*/ 87 w 1043845"/>
                <a:gd name="connsiteY0" fmla="*/ 737380 h 1940646"/>
                <a:gd name="connsiteX1" fmla="*/ 362175 w 1043845"/>
                <a:gd name="connsiteY1" fmla="*/ 28861 h 1940646"/>
                <a:gd name="connsiteX2" fmla="*/ 643758 w 1043845"/>
                <a:gd name="connsiteY2" fmla="*/ 202059 h 1940646"/>
                <a:gd name="connsiteX3" fmla="*/ 747697 w 1043845"/>
                <a:gd name="connsiteY3" fmla="*/ 795904 h 1940646"/>
                <a:gd name="connsiteX4" fmla="*/ 1043787 w 1043845"/>
                <a:gd name="connsiteY4" fmla="*/ 1926975 h 1940646"/>
                <a:gd name="connsiteX5" fmla="*/ 722022 w 1043845"/>
                <a:gd name="connsiteY5" fmla="*/ 1425102 h 1940646"/>
                <a:gd name="connsiteX6" fmla="*/ 331895 w 1043845"/>
                <a:gd name="connsiteY6" fmla="*/ 1496321 h 1940646"/>
                <a:gd name="connsiteX7" fmla="*/ 87 w 1043845"/>
                <a:gd name="connsiteY7" fmla="*/ 737380 h 1940646"/>
                <a:gd name="connsiteX0" fmla="*/ 119 w 970849"/>
                <a:gd name="connsiteY0" fmla="*/ 676369 h 1936802"/>
                <a:gd name="connsiteX1" fmla="*/ 289179 w 970849"/>
                <a:gd name="connsiteY1" fmla="*/ 25017 h 1936802"/>
                <a:gd name="connsiteX2" fmla="*/ 570762 w 970849"/>
                <a:gd name="connsiteY2" fmla="*/ 198215 h 1936802"/>
                <a:gd name="connsiteX3" fmla="*/ 674701 w 970849"/>
                <a:gd name="connsiteY3" fmla="*/ 792060 h 1936802"/>
                <a:gd name="connsiteX4" fmla="*/ 970791 w 970849"/>
                <a:gd name="connsiteY4" fmla="*/ 1923131 h 1936802"/>
                <a:gd name="connsiteX5" fmla="*/ 649026 w 970849"/>
                <a:gd name="connsiteY5" fmla="*/ 1421258 h 1936802"/>
                <a:gd name="connsiteX6" fmla="*/ 258899 w 970849"/>
                <a:gd name="connsiteY6" fmla="*/ 1492477 h 1936802"/>
                <a:gd name="connsiteX7" fmla="*/ 119 w 970849"/>
                <a:gd name="connsiteY7" fmla="*/ 676369 h 1936802"/>
                <a:gd name="connsiteX0" fmla="*/ 21607 w 992337"/>
                <a:gd name="connsiteY0" fmla="*/ 676369 h 1936802"/>
                <a:gd name="connsiteX1" fmla="*/ 310667 w 992337"/>
                <a:gd name="connsiteY1" fmla="*/ 25017 h 1936802"/>
                <a:gd name="connsiteX2" fmla="*/ 592250 w 992337"/>
                <a:gd name="connsiteY2" fmla="*/ 198215 h 1936802"/>
                <a:gd name="connsiteX3" fmla="*/ 696189 w 992337"/>
                <a:gd name="connsiteY3" fmla="*/ 792060 h 1936802"/>
                <a:gd name="connsiteX4" fmla="*/ 992279 w 992337"/>
                <a:gd name="connsiteY4" fmla="*/ 1923131 h 1936802"/>
                <a:gd name="connsiteX5" fmla="*/ 670514 w 992337"/>
                <a:gd name="connsiteY5" fmla="*/ 1421258 h 1936802"/>
                <a:gd name="connsiteX6" fmla="*/ 280387 w 992337"/>
                <a:gd name="connsiteY6" fmla="*/ 1492477 h 1936802"/>
                <a:gd name="connsiteX7" fmla="*/ 21607 w 992337"/>
                <a:gd name="connsiteY7" fmla="*/ 676369 h 1936802"/>
                <a:gd name="connsiteX0" fmla="*/ 1527 w 972257"/>
                <a:gd name="connsiteY0" fmla="*/ 676369 h 1936802"/>
                <a:gd name="connsiteX1" fmla="*/ 290587 w 972257"/>
                <a:gd name="connsiteY1" fmla="*/ 25017 h 1936802"/>
                <a:gd name="connsiteX2" fmla="*/ 572170 w 972257"/>
                <a:gd name="connsiteY2" fmla="*/ 198215 h 1936802"/>
                <a:gd name="connsiteX3" fmla="*/ 676109 w 972257"/>
                <a:gd name="connsiteY3" fmla="*/ 792060 h 1936802"/>
                <a:gd name="connsiteX4" fmla="*/ 972199 w 972257"/>
                <a:gd name="connsiteY4" fmla="*/ 1923131 h 1936802"/>
                <a:gd name="connsiteX5" fmla="*/ 650434 w 972257"/>
                <a:gd name="connsiteY5" fmla="*/ 1421258 h 1936802"/>
                <a:gd name="connsiteX6" fmla="*/ 260307 w 972257"/>
                <a:gd name="connsiteY6" fmla="*/ 1492477 h 1936802"/>
                <a:gd name="connsiteX7" fmla="*/ 1527 w 972257"/>
                <a:gd name="connsiteY7" fmla="*/ 676369 h 1936802"/>
                <a:gd name="connsiteX0" fmla="*/ 553 w 971283"/>
                <a:gd name="connsiteY0" fmla="*/ 676369 h 1936802"/>
                <a:gd name="connsiteX1" fmla="*/ 289613 w 971283"/>
                <a:gd name="connsiteY1" fmla="*/ 25017 h 1936802"/>
                <a:gd name="connsiteX2" fmla="*/ 571196 w 971283"/>
                <a:gd name="connsiteY2" fmla="*/ 198215 h 1936802"/>
                <a:gd name="connsiteX3" fmla="*/ 675135 w 971283"/>
                <a:gd name="connsiteY3" fmla="*/ 792060 h 1936802"/>
                <a:gd name="connsiteX4" fmla="*/ 971225 w 971283"/>
                <a:gd name="connsiteY4" fmla="*/ 1923131 h 1936802"/>
                <a:gd name="connsiteX5" fmla="*/ 649460 w 971283"/>
                <a:gd name="connsiteY5" fmla="*/ 1421258 h 1936802"/>
                <a:gd name="connsiteX6" fmla="*/ 259333 w 971283"/>
                <a:gd name="connsiteY6" fmla="*/ 1492477 h 1936802"/>
                <a:gd name="connsiteX7" fmla="*/ 553 w 971283"/>
                <a:gd name="connsiteY7" fmla="*/ 676369 h 1936802"/>
                <a:gd name="connsiteX0" fmla="*/ 279 w 971009"/>
                <a:gd name="connsiteY0" fmla="*/ 819602 h 2080035"/>
                <a:gd name="connsiteX1" fmla="*/ 305893 w 971009"/>
                <a:gd name="connsiteY1" fmla="*/ 15177 h 2080035"/>
                <a:gd name="connsiteX2" fmla="*/ 570922 w 971009"/>
                <a:gd name="connsiteY2" fmla="*/ 341448 h 2080035"/>
                <a:gd name="connsiteX3" fmla="*/ 674861 w 971009"/>
                <a:gd name="connsiteY3" fmla="*/ 935293 h 2080035"/>
                <a:gd name="connsiteX4" fmla="*/ 970951 w 971009"/>
                <a:gd name="connsiteY4" fmla="*/ 2066364 h 2080035"/>
                <a:gd name="connsiteX5" fmla="*/ 649186 w 971009"/>
                <a:gd name="connsiteY5" fmla="*/ 1564491 h 2080035"/>
                <a:gd name="connsiteX6" fmla="*/ 259059 w 971009"/>
                <a:gd name="connsiteY6" fmla="*/ 1635710 h 2080035"/>
                <a:gd name="connsiteX7" fmla="*/ 279 w 971009"/>
                <a:gd name="connsiteY7" fmla="*/ 819602 h 2080035"/>
                <a:gd name="connsiteX0" fmla="*/ 1425 w 972155"/>
                <a:gd name="connsiteY0" fmla="*/ 1005729 h 2266162"/>
                <a:gd name="connsiteX1" fmla="*/ 372279 w 972155"/>
                <a:gd name="connsiteY1" fmla="*/ 10105 h 2266162"/>
                <a:gd name="connsiteX2" fmla="*/ 572068 w 972155"/>
                <a:gd name="connsiteY2" fmla="*/ 527575 h 2266162"/>
                <a:gd name="connsiteX3" fmla="*/ 676007 w 972155"/>
                <a:gd name="connsiteY3" fmla="*/ 1121420 h 2266162"/>
                <a:gd name="connsiteX4" fmla="*/ 972097 w 972155"/>
                <a:gd name="connsiteY4" fmla="*/ 2252491 h 2266162"/>
                <a:gd name="connsiteX5" fmla="*/ 650332 w 972155"/>
                <a:gd name="connsiteY5" fmla="*/ 1750618 h 2266162"/>
                <a:gd name="connsiteX6" fmla="*/ 260205 w 972155"/>
                <a:gd name="connsiteY6" fmla="*/ 1821837 h 2266162"/>
                <a:gd name="connsiteX7" fmla="*/ 1425 w 972155"/>
                <a:gd name="connsiteY7" fmla="*/ 1005729 h 2266162"/>
                <a:gd name="connsiteX0" fmla="*/ 1425 w 972153"/>
                <a:gd name="connsiteY0" fmla="*/ 1014625 h 2275058"/>
                <a:gd name="connsiteX1" fmla="*/ 372279 w 972153"/>
                <a:gd name="connsiteY1" fmla="*/ 19001 h 2275058"/>
                <a:gd name="connsiteX2" fmla="*/ 603387 w 972153"/>
                <a:gd name="connsiteY2" fmla="*/ 418532 h 2275058"/>
                <a:gd name="connsiteX3" fmla="*/ 676007 w 972153"/>
                <a:gd name="connsiteY3" fmla="*/ 1130316 h 2275058"/>
                <a:gd name="connsiteX4" fmla="*/ 972097 w 972153"/>
                <a:gd name="connsiteY4" fmla="*/ 2261387 h 2275058"/>
                <a:gd name="connsiteX5" fmla="*/ 650332 w 972153"/>
                <a:gd name="connsiteY5" fmla="*/ 1759514 h 2275058"/>
                <a:gd name="connsiteX6" fmla="*/ 260205 w 972153"/>
                <a:gd name="connsiteY6" fmla="*/ 1830733 h 2275058"/>
                <a:gd name="connsiteX7" fmla="*/ 1425 w 972153"/>
                <a:gd name="connsiteY7" fmla="*/ 1014625 h 2275058"/>
                <a:gd name="connsiteX0" fmla="*/ 5 w 970733"/>
                <a:gd name="connsiteY0" fmla="*/ 1061127 h 2321560"/>
                <a:gd name="connsiteX1" fmla="*/ 253529 w 970733"/>
                <a:gd name="connsiteY1" fmla="*/ 17244 h 2321560"/>
                <a:gd name="connsiteX2" fmla="*/ 601967 w 970733"/>
                <a:gd name="connsiteY2" fmla="*/ 465034 h 2321560"/>
                <a:gd name="connsiteX3" fmla="*/ 674587 w 970733"/>
                <a:gd name="connsiteY3" fmla="*/ 1176818 h 2321560"/>
                <a:gd name="connsiteX4" fmla="*/ 970677 w 970733"/>
                <a:gd name="connsiteY4" fmla="*/ 2307889 h 2321560"/>
                <a:gd name="connsiteX5" fmla="*/ 648912 w 970733"/>
                <a:gd name="connsiteY5" fmla="*/ 1806016 h 2321560"/>
                <a:gd name="connsiteX6" fmla="*/ 258785 w 970733"/>
                <a:gd name="connsiteY6" fmla="*/ 1877235 h 2321560"/>
                <a:gd name="connsiteX7" fmla="*/ 5 w 970733"/>
                <a:gd name="connsiteY7" fmla="*/ 1061127 h 2321560"/>
                <a:gd name="connsiteX0" fmla="*/ 229 w 970957"/>
                <a:gd name="connsiteY0" fmla="*/ 1061127 h 2321560"/>
                <a:gd name="connsiteX1" fmla="*/ 253753 w 970957"/>
                <a:gd name="connsiteY1" fmla="*/ 17244 h 2321560"/>
                <a:gd name="connsiteX2" fmla="*/ 602191 w 970957"/>
                <a:gd name="connsiteY2" fmla="*/ 465034 h 2321560"/>
                <a:gd name="connsiteX3" fmla="*/ 674811 w 970957"/>
                <a:gd name="connsiteY3" fmla="*/ 1176818 h 2321560"/>
                <a:gd name="connsiteX4" fmla="*/ 970901 w 970957"/>
                <a:gd name="connsiteY4" fmla="*/ 2307889 h 2321560"/>
                <a:gd name="connsiteX5" fmla="*/ 649136 w 970957"/>
                <a:gd name="connsiteY5" fmla="*/ 1806016 h 2321560"/>
                <a:gd name="connsiteX6" fmla="*/ 259009 w 970957"/>
                <a:gd name="connsiteY6" fmla="*/ 1877235 h 2321560"/>
                <a:gd name="connsiteX7" fmla="*/ 229 w 970957"/>
                <a:gd name="connsiteY7" fmla="*/ 1061127 h 2321560"/>
                <a:gd name="connsiteX0" fmla="*/ 229 w 970957"/>
                <a:gd name="connsiteY0" fmla="*/ 1105103 h 2365536"/>
                <a:gd name="connsiteX1" fmla="*/ 253753 w 970957"/>
                <a:gd name="connsiteY1" fmla="*/ 61220 h 2365536"/>
                <a:gd name="connsiteX2" fmla="*/ 586612 w 970957"/>
                <a:gd name="connsiteY2" fmla="*/ 240972 h 2365536"/>
                <a:gd name="connsiteX3" fmla="*/ 674811 w 970957"/>
                <a:gd name="connsiteY3" fmla="*/ 1220794 h 2365536"/>
                <a:gd name="connsiteX4" fmla="*/ 970901 w 970957"/>
                <a:gd name="connsiteY4" fmla="*/ 2351865 h 2365536"/>
                <a:gd name="connsiteX5" fmla="*/ 649136 w 970957"/>
                <a:gd name="connsiteY5" fmla="*/ 1849992 h 2365536"/>
                <a:gd name="connsiteX6" fmla="*/ 259009 w 970957"/>
                <a:gd name="connsiteY6" fmla="*/ 1921211 h 2365536"/>
                <a:gd name="connsiteX7" fmla="*/ 229 w 970957"/>
                <a:gd name="connsiteY7" fmla="*/ 1105103 h 2365536"/>
                <a:gd name="connsiteX0" fmla="*/ 229 w 970959"/>
                <a:gd name="connsiteY0" fmla="*/ 1079238 h 2339671"/>
                <a:gd name="connsiteX1" fmla="*/ 253753 w 970959"/>
                <a:gd name="connsiteY1" fmla="*/ 35355 h 2339671"/>
                <a:gd name="connsiteX2" fmla="*/ 555292 w 970959"/>
                <a:gd name="connsiteY2" fmla="*/ 333058 h 2339671"/>
                <a:gd name="connsiteX3" fmla="*/ 674811 w 970959"/>
                <a:gd name="connsiteY3" fmla="*/ 1194929 h 2339671"/>
                <a:gd name="connsiteX4" fmla="*/ 970901 w 970959"/>
                <a:gd name="connsiteY4" fmla="*/ 2326000 h 2339671"/>
                <a:gd name="connsiteX5" fmla="*/ 649136 w 970959"/>
                <a:gd name="connsiteY5" fmla="*/ 1824127 h 2339671"/>
                <a:gd name="connsiteX6" fmla="*/ 259009 w 970959"/>
                <a:gd name="connsiteY6" fmla="*/ 1895346 h 2339671"/>
                <a:gd name="connsiteX7" fmla="*/ 229 w 970959"/>
                <a:gd name="connsiteY7" fmla="*/ 1079238 h 2339671"/>
                <a:gd name="connsiteX0" fmla="*/ 229 w 970959"/>
                <a:gd name="connsiteY0" fmla="*/ 1104860 h 2365293"/>
                <a:gd name="connsiteX1" fmla="*/ 253753 w 970959"/>
                <a:gd name="connsiteY1" fmla="*/ 60977 h 2365293"/>
                <a:gd name="connsiteX2" fmla="*/ 555292 w 970959"/>
                <a:gd name="connsiteY2" fmla="*/ 358680 h 2365293"/>
                <a:gd name="connsiteX3" fmla="*/ 674811 w 970959"/>
                <a:gd name="connsiteY3" fmla="*/ 1220551 h 2365293"/>
                <a:gd name="connsiteX4" fmla="*/ 970901 w 970959"/>
                <a:gd name="connsiteY4" fmla="*/ 2351622 h 2365293"/>
                <a:gd name="connsiteX5" fmla="*/ 649136 w 970959"/>
                <a:gd name="connsiteY5" fmla="*/ 1849749 h 2365293"/>
                <a:gd name="connsiteX6" fmla="*/ 259009 w 970959"/>
                <a:gd name="connsiteY6" fmla="*/ 1920968 h 2365293"/>
                <a:gd name="connsiteX7" fmla="*/ 229 w 970959"/>
                <a:gd name="connsiteY7" fmla="*/ 1104860 h 2365293"/>
                <a:gd name="connsiteX0" fmla="*/ 170 w 970900"/>
                <a:gd name="connsiteY0" fmla="*/ 1104860 h 2365293"/>
                <a:gd name="connsiteX1" fmla="*/ 253694 w 970900"/>
                <a:gd name="connsiteY1" fmla="*/ 60977 h 2365293"/>
                <a:gd name="connsiteX2" fmla="*/ 555233 w 970900"/>
                <a:gd name="connsiteY2" fmla="*/ 358680 h 2365293"/>
                <a:gd name="connsiteX3" fmla="*/ 674752 w 970900"/>
                <a:gd name="connsiteY3" fmla="*/ 1220551 h 2365293"/>
                <a:gd name="connsiteX4" fmla="*/ 970842 w 970900"/>
                <a:gd name="connsiteY4" fmla="*/ 2351622 h 2365293"/>
                <a:gd name="connsiteX5" fmla="*/ 649077 w 970900"/>
                <a:gd name="connsiteY5" fmla="*/ 1849749 h 2365293"/>
                <a:gd name="connsiteX6" fmla="*/ 291080 w 970900"/>
                <a:gd name="connsiteY6" fmla="*/ 2035927 h 2365293"/>
                <a:gd name="connsiteX7" fmla="*/ 170 w 970900"/>
                <a:gd name="connsiteY7" fmla="*/ 1104860 h 2365293"/>
                <a:gd name="connsiteX0" fmla="*/ 319 w 971049"/>
                <a:gd name="connsiteY0" fmla="*/ 1104860 h 2365293"/>
                <a:gd name="connsiteX1" fmla="*/ 253843 w 971049"/>
                <a:gd name="connsiteY1" fmla="*/ 60977 h 2365293"/>
                <a:gd name="connsiteX2" fmla="*/ 555382 w 971049"/>
                <a:gd name="connsiteY2" fmla="*/ 358680 h 2365293"/>
                <a:gd name="connsiteX3" fmla="*/ 674901 w 971049"/>
                <a:gd name="connsiteY3" fmla="*/ 1220551 h 2365293"/>
                <a:gd name="connsiteX4" fmla="*/ 970991 w 971049"/>
                <a:gd name="connsiteY4" fmla="*/ 2351622 h 2365293"/>
                <a:gd name="connsiteX5" fmla="*/ 649226 w 971049"/>
                <a:gd name="connsiteY5" fmla="*/ 1849749 h 2365293"/>
                <a:gd name="connsiteX6" fmla="*/ 291229 w 971049"/>
                <a:gd name="connsiteY6" fmla="*/ 2035927 h 2365293"/>
                <a:gd name="connsiteX7" fmla="*/ 319 w 971049"/>
                <a:gd name="connsiteY7" fmla="*/ 1104860 h 2365293"/>
                <a:gd name="connsiteX0" fmla="*/ 319 w 852142"/>
                <a:gd name="connsiteY0" fmla="*/ 1104860 h 2060715"/>
                <a:gd name="connsiteX1" fmla="*/ 253843 w 852142"/>
                <a:gd name="connsiteY1" fmla="*/ 60977 h 2060715"/>
                <a:gd name="connsiteX2" fmla="*/ 555382 w 852142"/>
                <a:gd name="connsiteY2" fmla="*/ 358680 h 2060715"/>
                <a:gd name="connsiteX3" fmla="*/ 674901 w 852142"/>
                <a:gd name="connsiteY3" fmla="*/ 1220551 h 2060715"/>
                <a:gd name="connsiteX4" fmla="*/ 852041 w 852142"/>
                <a:gd name="connsiteY4" fmla="*/ 1837567 h 2060715"/>
                <a:gd name="connsiteX5" fmla="*/ 649226 w 852142"/>
                <a:gd name="connsiteY5" fmla="*/ 1849749 h 2060715"/>
                <a:gd name="connsiteX6" fmla="*/ 291229 w 852142"/>
                <a:gd name="connsiteY6" fmla="*/ 2035927 h 2060715"/>
                <a:gd name="connsiteX7" fmla="*/ 319 w 852142"/>
                <a:gd name="connsiteY7" fmla="*/ 1104860 h 2060715"/>
                <a:gd name="connsiteX0" fmla="*/ 319 w 853087"/>
                <a:gd name="connsiteY0" fmla="*/ 1104867 h 2066362"/>
                <a:gd name="connsiteX1" fmla="*/ 253843 w 853087"/>
                <a:gd name="connsiteY1" fmla="*/ 60984 h 2066362"/>
                <a:gd name="connsiteX2" fmla="*/ 555382 w 853087"/>
                <a:gd name="connsiteY2" fmla="*/ 358687 h 2066362"/>
                <a:gd name="connsiteX3" fmla="*/ 674901 w 853087"/>
                <a:gd name="connsiteY3" fmla="*/ 1220558 h 2066362"/>
                <a:gd name="connsiteX4" fmla="*/ 852041 w 853087"/>
                <a:gd name="connsiteY4" fmla="*/ 1837574 h 2066362"/>
                <a:gd name="connsiteX5" fmla="*/ 743766 w 853087"/>
                <a:gd name="connsiteY5" fmla="*/ 1991089 h 2066362"/>
                <a:gd name="connsiteX6" fmla="*/ 649226 w 853087"/>
                <a:gd name="connsiteY6" fmla="*/ 1849756 h 2066362"/>
                <a:gd name="connsiteX7" fmla="*/ 291229 w 853087"/>
                <a:gd name="connsiteY7" fmla="*/ 2035934 h 2066362"/>
                <a:gd name="connsiteX8" fmla="*/ 319 w 853087"/>
                <a:gd name="connsiteY8" fmla="*/ 1104867 h 2066362"/>
                <a:gd name="connsiteX0" fmla="*/ 319 w 835930"/>
                <a:gd name="connsiteY0" fmla="*/ 1104867 h 2066362"/>
                <a:gd name="connsiteX1" fmla="*/ 253843 w 835930"/>
                <a:gd name="connsiteY1" fmla="*/ 60984 h 2066362"/>
                <a:gd name="connsiteX2" fmla="*/ 555382 w 835930"/>
                <a:gd name="connsiteY2" fmla="*/ 358687 h 2066362"/>
                <a:gd name="connsiteX3" fmla="*/ 674901 w 835930"/>
                <a:gd name="connsiteY3" fmla="*/ 1220558 h 2066362"/>
                <a:gd name="connsiteX4" fmla="*/ 834650 w 835930"/>
                <a:gd name="connsiteY4" fmla="*/ 1694009 h 2066362"/>
                <a:gd name="connsiteX5" fmla="*/ 743766 w 835930"/>
                <a:gd name="connsiteY5" fmla="*/ 1991089 h 2066362"/>
                <a:gd name="connsiteX6" fmla="*/ 649226 w 835930"/>
                <a:gd name="connsiteY6" fmla="*/ 1849756 h 2066362"/>
                <a:gd name="connsiteX7" fmla="*/ 291229 w 835930"/>
                <a:gd name="connsiteY7" fmla="*/ 2035934 h 2066362"/>
                <a:gd name="connsiteX8" fmla="*/ 319 w 835930"/>
                <a:gd name="connsiteY8" fmla="*/ 1104867 h 206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30" h="2066362">
                  <a:moveTo>
                    <a:pt x="319" y="1104867"/>
                  </a:moveTo>
                  <a:cubicBezTo>
                    <a:pt x="-8344" y="77023"/>
                    <a:pt x="161333" y="185347"/>
                    <a:pt x="253843" y="60984"/>
                  </a:cubicBezTo>
                  <a:cubicBezTo>
                    <a:pt x="346354" y="-63379"/>
                    <a:pt x="474823" y="-13273"/>
                    <a:pt x="555382" y="358687"/>
                  </a:cubicBezTo>
                  <a:cubicBezTo>
                    <a:pt x="635941" y="730647"/>
                    <a:pt x="628356" y="998004"/>
                    <a:pt x="674901" y="1220558"/>
                  </a:cubicBezTo>
                  <a:cubicBezTo>
                    <a:pt x="721446" y="1443112"/>
                    <a:pt x="823173" y="1565587"/>
                    <a:pt x="834650" y="1694009"/>
                  </a:cubicBezTo>
                  <a:cubicBezTo>
                    <a:pt x="846127" y="1822431"/>
                    <a:pt x="777569" y="1989059"/>
                    <a:pt x="743766" y="1991089"/>
                  </a:cubicBezTo>
                  <a:cubicBezTo>
                    <a:pt x="709964" y="1993119"/>
                    <a:pt x="731376" y="1834244"/>
                    <a:pt x="649226" y="1849756"/>
                  </a:cubicBezTo>
                  <a:cubicBezTo>
                    <a:pt x="567076" y="1865268"/>
                    <a:pt x="399380" y="2160082"/>
                    <a:pt x="291229" y="2035934"/>
                  </a:cubicBezTo>
                  <a:cubicBezTo>
                    <a:pt x="183078" y="1911786"/>
                    <a:pt x="8982" y="2132711"/>
                    <a:pt x="319" y="1104867"/>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1"/>
            <p:cNvSpPr/>
            <p:nvPr/>
          </p:nvSpPr>
          <p:spPr>
            <a:xfrm rot="19181591">
              <a:off x="3673257" y="5291923"/>
              <a:ext cx="716025" cy="324868"/>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637178"/>
                <a:gd name="connsiteY0" fmla="*/ 1334253 h 2726428"/>
                <a:gd name="connsiteX1" fmla="*/ 552556 w 1637178"/>
                <a:gd name="connsiteY1" fmla="*/ 18522 h 2726428"/>
                <a:gd name="connsiteX2" fmla="*/ 1124753 w 1637178"/>
                <a:gd name="connsiteY2" fmla="*/ 1393400 h 2726428"/>
                <a:gd name="connsiteX3" fmla="*/ 1303450 w 1637178"/>
                <a:gd name="connsiteY3" fmla="*/ 1815138 h 2726428"/>
                <a:gd name="connsiteX4" fmla="*/ 1511092 w 1637178"/>
                <a:gd name="connsiteY4" fmla="*/ 2158338 h 2726428"/>
                <a:gd name="connsiteX5" fmla="*/ 1613223 w 1637178"/>
                <a:gd name="connsiteY5" fmla="*/ 2723407 h 2726428"/>
                <a:gd name="connsiteX6" fmla="*/ 1051455 w 1637178"/>
                <a:gd name="connsiteY6" fmla="*/ 1891863 h 2726428"/>
                <a:gd name="connsiteX7" fmla="*/ 555914 w 1637178"/>
                <a:gd name="connsiteY7" fmla="*/ 2428439 h 2726428"/>
                <a:gd name="connsiteX8" fmla="*/ 49 w 1637178"/>
                <a:gd name="connsiteY8" fmla="*/ 1334253 h 27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178" h="2726428">
                  <a:moveTo>
                    <a:pt x="49" y="1334253"/>
                  </a:moveTo>
                  <a:cubicBezTo>
                    <a:pt x="-4023" y="283512"/>
                    <a:pt x="243702" y="-91779"/>
                    <a:pt x="552556" y="18522"/>
                  </a:cubicBezTo>
                  <a:cubicBezTo>
                    <a:pt x="861410" y="128823"/>
                    <a:pt x="999604" y="1093964"/>
                    <a:pt x="1124753" y="1393400"/>
                  </a:cubicBezTo>
                  <a:cubicBezTo>
                    <a:pt x="1249902" y="1692836"/>
                    <a:pt x="1239060" y="1687648"/>
                    <a:pt x="1303450" y="1815138"/>
                  </a:cubicBezTo>
                  <a:cubicBezTo>
                    <a:pt x="1367840" y="1942628"/>
                    <a:pt x="1459463" y="2006960"/>
                    <a:pt x="1511092" y="2158338"/>
                  </a:cubicBezTo>
                  <a:cubicBezTo>
                    <a:pt x="1562721" y="2309716"/>
                    <a:pt x="1689829" y="2767819"/>
                    <a:pt x="1613223" y="2723407"/>
                  </a:cubicBezTo>
                  <a:cubicBezTo>
                    <a:pt x="1536617" y="2678995"/>
                    <a:pt x="1164701" y="1968068"/>
                    <a:pt x="1051455" y="1891863"/>
                  </a:cubicBezTo>
                  <a:cubicBezTo>
                    <a:pt x="938210" y="1815658"/>
                    <a:pt x="731148" y="2521374"/>
                    <a:pt x="555914" y="2428439"/>
                  </a:cubicBezTo>
                  <a:cubicBezTo>
                    <a:pt x="380680" y="2335504"/>
                    <a:pt x="4121" y="2384994"/>
                    <a:pt x="49" y="1334253"/>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1"/>
            <p:cNvSpPr/>
            <p:nvPr/>
          </p:nvSpPr>
          <p:spPr>
            <a:xfrm rot="19181591">
              <a:off x="3679747" y="5365248"/>
              <a:ext cx="508982" cy="290831"/>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304895"/>
                <a:gd name="connsiteY0" fmla="*/ 1334253 h 2439374"/>
                <a:gd name="connsiteX1" fmla="*/ 552556 w 1304895"/>
                <a:gd name="connsiteY1" fmla="*/ 18522 h 2439374"/>
                <a:gd name="connsiteX2" fmla="*/ 1124753 w 1304895"/>
                <a:gd name="connsiteY2" fmla="*/ 1393400 h 2439374"/>
                <a:gd name="connsiteX3" fmla="*/ 1303450 w 1304895"/>
                <a:gd name="connsiteY3" fmla="*/ 1815138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163778"/>
                <a:gd name="connsiteY0" fmla="*/ 1334253 h 2440776"/>
                <a:gd name="connsiteX1" fmla="*/ 552556 w 1163778"/>
                <a:gd name="connsiteY1" fmla="*/ 18522 h 2440776"/>
                <a:gd name="connsiteX2" fmla="*/ 1124753 w 1163778"/>
                <a:gd name="connsiteY2" fmla="*/ 1393400 h 2440776"/>
                <a:gd name="connsiteX3" fmla="*/ 1051455 w 1163778"/>
                <a:gd name="connsiteY3" fmla="*/ 1891863 h 2440776"/>
                <a:gd name="connsiteX4" fmla="*/ 555914 w 1163778"/>
                <a:gd name="connsiteY4" fmla="*/ 2428439 h 2440776"/>
                <a:gd name="connsiteX5" fmla="*/ 49 w 1163778"/>
                <a:gd name="connsiteY5" fmla="*/ 1334253 h 244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78" h="2440776">
                  <a:moveTo>
                    <a:pt x="49" y="1334253"/>
                  </a:moveTo>
                  <a:cubicBezTo>
                    <a:pt x="-4023" y="283512"/>
                    <a:pt x="243702" y="-91779"/>
                    <a:pt x="552556" y="18522"/>
                  </a:cubicBezTo>
                  <a:cubicBezTo>
                    <a:pt x="861410" y="128823"/>
                    <a:pt x="1041603" y="1081177"/>
                    <a:pt x="1124753" y="1393400"/>
                  </a:cubicBezTo>
                  <a:cubicBezTo>
                    <a:pt x="1207903" y="1705623"/>
                    <a:pt x="1146261" y="1719357"/>
                    <a:pt x="1051455" y="1891863"/>
                  </a:cubicBezTo>
                  <a:cubicBezTo>
                    <a:pt x="956649" y="2064369"/>
                    <a:pt x="731148" y="2521374"/>
                    <a:pt x="555914" y="2428439"/>
                  </a:cubicBezTo>
                  <a:cubicBezTo>
                    <a:pt x="380680" y="2335504"/>
                    <a:pt x="4121" y="2384994"/>
                    <a:pt x="49" y="1334253"/>
                  </a:cubicBezTo>
                  <a:close/>
                </a:path>
              </a:pathLst>
            </a:cu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
            <p:cNvSpPr/>
            <p:nvPr/>
          </p:nvSpPr>
          <p:spPr>
            <a:xfrm rot="4142713" flipH="1">
              <a:off x="4298097" y="5399331"/>
              <a:ext cx="643750" cy="325115"/>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669751"/>
                <a:gd name="connsiteY0" fmla="*/ 1334253 h 2738865"/>
                <a:gd name="connsiteX1" fmla="*/ 552556 w 1669751"/>
                <a:gd name="connsiteY1" fmla="*/ 18522 h 2738865"/>
                <a:gd name="connsiteX2" fmla="*/ 1124753 w 1669751"/>
                <a:gd name="connsiteY2" fmla="*/ 1393400 h 2738865"/>
                <a:gd name="connsiteX3" fmla="*/ 1303450 w 1669751"/>
                <a:gd name="connsiteY3" fmla="*/ 1815138 h 2738865"/>
                <a:gd name="connsiteX4" fmla="*/ 1615260 w 1669751"/>
                <a:gd name="connsiteY4" fmla="*/ 2386981 h 2738865"/>
                <a:gd name="connsiteX5" fmla="*/ 1613223 w 1669751"/>
                <a:gd name="connsiteY5" fmla="*/ 2723407 h 2738865"/>
                <a:gd name="connsiteX6" fmla="*/ 1051455 w 1669751"/>
                <a:gd name="connsiteY6" fmla="*/ 1891863 h 2738865"/>
                <a:gd name="connsiteX7" fmla="*/ 555914 w 1669751"/>
                <a:gd name="connsiteY7" fmla="*/ 2428439 h 2738865"/>
                <a:gd name="connsiteX8" fmla="*/ 49 w 1669751"/>
                <a:gd name="connsiteY8" fmla="*/ 1334253 h 2738865"/>
                <a:gd name="connsiteX0" fmla="*/ 49 w 1669751"/>
                <a:gd name="connsiteY0" fmla="*/ 1334253 h 2738865"/>
                <a:gd name="connsiteX1" fmla="*/ 552556 w 1669751"/>
                <a:gd name="connsiteY1" fmla="*/ 18522 h 2738865"/>
                <a:gd name="connsiteX2" fmla="*/ 1124753 w 1669751"/>
                <a:gd name="connsiteY2" fmla="*/ 1393400 h 2738865"/>
                <a:gd name="connsiteX3" fmla="*/ 1303450 w 1669751"/>
                <a:gd name="connsiteY3" fmla="*/ 1815138 h 2738865"/>
                <a:gd name="connsiteX4" fmla="*/ 1615260 w 1669751"/>
                <a:gd name="connsiteY4" fmla="*/ 2386981 h 2738865"/>
                <a:gd name="connsiteX5" fmla="*/ 1613223 w 1669751"/>
                <a:gd name="connsiteY5" fmla="*/ 2723407 h 2738865"/>
                <a:gd name="connsiteX6" fmla="*/ 1051455 w 1669751"/>
                <a:gd name="connsiteY6" fmla="*/ 1891863 h 2738865"/>
                <a:gd name="connsiteX7" fmla="*/ 831901 w 1669751"/>
                <a:gd name="connsiteY7" fmla="*/ 1988065 h 2738865"/>
                <a:gd name="connsiteX8" fmla="*/ 555914 w 1669751"/>
                <a:gd name="connsiteY8" fmla="*/ 2428439 h 2738865"/>
                <a:gd name="connsiteX9" fmla="*/ 49 w 1669751"/>
                <a:gd name="connsiteY9" fmla="*/ 1334253 h 2738865"/>
                <a:gd name="connsiteX0" fmla="*/ 233 w 1669935"/>
                <a:gd name="connsiteY0" fmla="*/ 1323771 h 2728383"/>
                <a:gd name="connsiteX1" fmla="*/ 552740 w 1669935"/>
                <a:gd name="connsiteY1" fmla="*/ 8040 h 2728383"/>
                <a:gd name="connsiteX2" fmla="*/ 1124937 w 1669935"/>
                <a:gd name="connsiteY2" fmla="*/ 1382918 h 2728383"/>
                <a:gd name="connsiteX3" fmla="*/ 1303634 w 1669935"/>
                <a:gd name="connsiteY3" fmla="*/ 1804656 h 2728383"/>
                <a:gd name="connsiteX4" fmla="*/ 1615444 w 1669935"/>
                <a:gd name="connsiteY4" fmla="*/ 2376499 h 2728383"/>
                <a:gd name="connsiteX5" fmla="*/ 1613407 w 1669935"/>
                <a:gd name="connsiteY5" fmla="*/ 2712925 h 2728383"/>
                <a:gd name="connsiteX6" fmla="*/ 1051639 w 1669935"/>
                <a:gd name="connsiteY6" fmla="*/ 1881381 h 2728383"/>
                <a:gd name="connsiteX7" fmla="*/ 832085 w 1669935"/>
                <a:gd name="connsiteY7" fmla="*/ 1977583 h 2728383"/>
                <a:gd name="connsiteX8" fmla="*/ 488315 w 1669935"/>
                <a:gd name="connsiteY8" fmla="*/ 2233989 h 2728383"/>
                <a:gd name="connsiteX9" fmla="*/ 233 w 1669935"/>
                <a:gd name="connsiteY9" fmla="*/ 1323771 h 2728383"/>
                <a:gd name="connsiteX0" fmla="*/ 33 w 1669735"/>
                <a:gd name="connsiteY0" fmla="*/ 1323888 h 2728500"/>
                <a:gd name="connsiteX1" fmla="*/ 552540 w 1669735"/>
                <a:gd name="connsiteY1" fmla="*/ 8157 h 2728500"/>
                <a:gd name="connsiteX2" fmla="*/ 1124737 w 1669735"/>
                <a:gd name="connsiteY2" fmla="*/ 1383035 h 2728500"/>
                <a:gd name="connsiteX3" fmla="*/ 1303434 w 1669735"/>
                <a:gd name="connsiteY3" fmla="*/ 1804773 h 2728500"/>
                <a:gd name="connsiteX4" fmla="*/ 1615244 w 1669735"/>
                <a:gd name="connsiteY4" fmla="*/ 2376616 h 2728500"/>
                <a:gd name="connsiteX5" fmla="*/ 1613207 w 1669735"/>
                <a:gd name="connsiteY5" fmla="*/ 2713042 h 2728500"/>
                <a:gd name="connsiteX6" fmla="*/ 1051439 w 1669735"/>
                <a:gd name="connsiteY6" fmla="*/ 1881498 h 2728500"/>
                <a:gd name="connsiteX7" fmla="*/ 831885 w 1669735"/>
                <a:gd name="connsiteY7" fmla="*/ 1977700 h 2728500"/>
                <a:gd name="connsiteX8" fmla="*/ 527555 w 1669735"/>
                <a:gd name="connsiteY8" fmla="*/ 2334101 h 2728500"/>
                <a:gd name="connsiteX9" fmla="*/ 33 w 1669735"/>
                <a:gd name="connsiteY9" fmla="*/ 1323888 h 2728500"/>
                <a:gd name="connsiteX0" fmla="*/ 33 w 1669735"/>
                <a:gd name="connsiteY0" fmla="*/ 1323888 h 2728500"/>
                <a:gd name="connsiteX1" fmla="*/ 552540 w 1669735"/>
                <a:gd name="connsiteY1" fmla="*/ 8157 h 2728500"/>
                <a:gd name="connsiteX2" fmla="*/ 1124737 w 1669735"/>
                <a:gd name="connsiteY2" fmla="*/ 1383035 h 2728500"/>
                <a:gd name="connsiteX3" fmla="*/ 1303434 w 1669735"/>
                <a:gd name="connsiteY3" fmla="*/ 1804773 h 2728500"/>
                <a:gd name="connsiteX4" fmla="*/ 1615244 w 1669735"/>
                <a:gd name="connsiteY4" fmla="*/ 2376616 h 2728500"/>
                <a:gd name="connsiteX5" fmla="*/ 1613207 w 1669735"/>
                <a:gd name="connsiteY5" fmla="*/ 2713042 h 2728500"/>
                <a:gd name="connsiteX6" fmla="*/ 1051439 w 1669735"/>
                <a:gd name="connsiteY6" fmla="*/ 1881498 h 2728500"/>
                <a:gd name="connsiteX7" fmla="*/ 831885 w 1669735"/>
                <a:gd name="connsiteY7" fmla="*/ 1977700 h 2728500"/>
                <a:gd name="connsiteX8" fmla="*/ 527555 w 1669735"/>
                <a:gd name="connsiteY8" fmla="*/ 2334101 h 2728500"/>
                <a:gd name="connsiteX9" fmla="*/ 33 w 1669735"/>
                <a:gd name="connsiteY9" fmla="*/ 1323888 h 272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9735" h="2728500">
                  <a:moveTo>
                    <a:pt x="33" y="1323888"/>
                  </a:moveTo>
                  <a:cubicBezTo>
                    <a:pt x="4197" y="936231"/>
                    <a:pt x="243686" y="-102144"/>
                    <a:pt x="552540" y="8157"/>
                  </a:cubicBezTo>
                  <a:cubicBezTo>
                    <a:pt x="861394" y="118458"/>
                    <a:pt x="999588" y="1083599"/>
                    <a:pt x="1124737" y="1383035"/>
                  </a:cubicBezTo>
                  <a:cubicBezTo>
                    <a:pt x="1249886" y="1682471"/>
                    <a:pt x="1221683" y="1639176"/>
                    <a:pt x="1303434" y="1804773"/>
                  </a:cubicBezTo>
                  <a:cubicBezTo>
                    <a:pt x="1385185" y="1970370"/>
                    <a:pt x="1563615" y="2225238"/>
                    <a:pt x="1615244" y="2376616"/>
                  </a:cubicBezTo>
                  <a:cubicBezTo>
                    <a:pt x="1666873" y="2527994"/>
                    <a:pt x="1707174" y="2795562"/>
                    <a:pt x="1613207" y="2713042"/>
                  </a:cubicBezTo>
                  <a:cubicBezTo>
                    <a:pt x="1519240" y="2630522"/>
                    <a:pt x="1175911" y="1981403"/>
                    <a:pt x="1051439" y="1881498"/>
                  </a:cubicBezTo>
                  <a:cubicBezTo>
                    <a:pt x="926967" y="1781593"/>
                    <a:pt x="914475" y="1888271"/>
                    <a:pt x="831885" y="1977700"/>
                  </a:cubicBezTo>
                  <a:cubicBezTo>
                    <a:pt x="749295" y="2067129"/>
                    <a:pt x="656466" y="2127619"/>
                    <a:pt x="527555" y="2334101"/>
                  </a:cubicBezTo>
                  <a:cubicBezTo>
                    <a:pt x="398644" y="2540583"/>
                    <a:pt x="-4131" y="1711545"/>
                    <a:pt x="33" y="1323888"/>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
            <p:cNvSpPr/>
            <p:nvPr/>
          </p:nvSpPr>
          <p:spPr>
            <a:xfrm rot="4122422" flipH="1">
              <a:off x="4512291" y="5482813"/>
              <a:ext cx="534998" cy="479939"/>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304895"/>
                <a:gd name="connsiteY0" fmla="*/ 1334253 h 2439374"/>
                <a:gd name="connsiteX1" fmla="*/ 552556 w 1304895"/>
                <a:gd name="connsiteY1" fmla="*/ 18522 h 2439374"/>
                <a:gd name="connsiteX2" fmla="*/ 1124753 w 1304895"/>
                <a:gd name="connsiteY2" fmla="*/ 1393400 h 2439374"/>
                <a:gd name="connsiteX3" fmla="*/ 1303450 w 1304895"/>
                <a:gd name="connsiteY3" fmla="*/ 1815138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163778"/>
                <a:gd name="connsiteY0" fmla="*/ 1334253 h 2440776"/>
                <a:gd name="connsiteX1" fmla="*/ 552556 w 1163778"/>
                <a:gd name="connsiteY1" fmla="*/ 18522 h 2440776"/>
                <a:gd name="connsiteX2" fmla="*/ 1124753 w 1163778"/>
                <a:gd name="connsiteY2" fmla="*/ 1393400 h 2440776"/>
                <a:gd name="connsiteX3" fmla="*/ 1051455 w 1163778"/>
                <a:gd name="connsiteY3" fmla="*/ 1891863 h 2440776"/>
                <a:gd name="connsiteX4" fmla="*/ 555914 w 1163778"/>
                <a:gd name="connsiteY4" fmla="*/ 2428439 h 2440776"/>
                <a:gd name="connsiteX5" fmla="*/ 49 w 1163778"/>
                <a:gd name="connsiteY5" fmla="*/ 1334253 h 244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78" h="2440776">
                  <a:moveTo>
                    <a:pt x="49" y="1334253"/>
                  </a:moveTo>
                  <a:cubicBezTo>
                    <a:pt x="-4023" y="283512"/>
                    <a:pt x="243702" y="-91779"/>
                    <a:pt x="552556" y="18522"/>
                  </a:cubicBezTo>
                  <a:cubicBezTo>
                    <a:pt x="861410" y="128823"/>
                    <a:pt x="1041603" y="1081177"/>
                    <a:pt x="1124753" y="1393400"/>
                  </a:cubicBezTo>
                  <a:cubicBezTo>
                    <a:pt x="1207903" y="1705623"/>
                    <a:pt x="1146261" y="1719357"/>
                    <a:pt x="1051455" y="1891863"/>
                  </a:cubicBezTo>
                  <a:cubicBezTo>
                    <a:pt x="956649" y="2064369"/>
                    <a:pt x="731148" y="2521374"/>
                    <a:pt x="555914" y="2428439"/>
                  </a:cubicBezTo>
                  <a:cubicBezTo>
                    <a:pt x="380680" y="2335504"/>
                    <a:pt x="4121" y="2384994"/>
                    <a:pt x="49" y="1334253"/>
                  </a:cubicBezTo>
                  <a:close/>
                </a:path>
              </a:pathLst>
            </a:cu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1"/>
            <p:cNvSpPr/>
            <p:nvPr/>
          </p:nvSpPr>
          <p:spPr>
            <a:xfrm rot="21239869" flipH="1">
              <a:off x="4369104" y="5069083"/>
              <a:ext cx="372048" cy="246630"/>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1561 w 1065385"/>
                <a:gd name="connsiteY0" fmla="*/ 506991 h 1706699"/>
                <a:gd name="connsiteX1" fmla="*/ 387056 w 1065385"/>
                <a:gd name="connsiteY1" fmla="*/ 76044 h 1706699"/>
                <a:gd name="connsiteX2" fmla="*/ 641702 w 1065385"/>
                <a:gd name="connsiteY2" fmla="*/ 223627 h 1706699"/>
                <a:gd name="connsiteX3" fmla="*/ 769171 w 1065385"/>
                <a:gd name="connsiteY3" fmla="*/ 565515 h 1706699"/>
                <a:gd name="connsiteX4" fmla="*/ 1065261 w 1065385"/>
                <a:gd name="connsiteY4" fmla="*/ 1696586 h 1706699"/>
                <a:gd name="connsiteX5" fmla="*/ 743496 w 1065385"/>
                <a:gd name="connsiteY5" fmla="*/ 1194708 h 1706699"/>
                <a:gd name="connsiteX6" fmla="*/ 394265 w 1065385"/>
                <a:gd name="connsiteY6" fmla="*/ 1093782 h 1706699"/>
                <a:gd name="connsiteX7" fmla="*/ 21561 w 1065385"/>
                <a:gd name="connsiteY7" fmla="*/ 506991 h 1706699"/>
                <a:gd name="connsiteX0" fmla="*/ 9 w 1043833"/>
                <a:gd name="connsiteY0" fmla="*/ 713201 h 1912909"/>
                <a:gd name="connsiteX1" fmla="*/ 362097 w 1043833"/>
                <a:gd name="connsiteY1" fmla="*/ 4682 h 1912909"/>
                <a:gd name="connsiteX2" fmla="*/ 620150 w 1043833"/>
                <a:gd name="connsiteY2" fmla="*/ 429837 h 1912909"/>
                <a:gd name="connsiteX3" fmla="*/ 747619 w 1043833"/>
                <a:gd name="connsiteY3" fmla="*/ 771725 h 1912909"/>
                <a:gd name="connsiteX4" fmla="*/ 1043709 w 1043833"/>
                <a:gd name="connsiteY4" fmla="*/ 1902796 h 1912909"/>
                <a:gd name="connsiteX5" fmla="*/ 721944 w 1043833"/>
                <a:gd name="connsiteY5" fmla="*/ 1400918 h 1912909"/>
                <a:gd name="connsiteX6" fmla="*/ 372713 w 1043833"/>
                <a:gd name="connsiteY6" fmla="*/ 1299992 h 1912909"/>
                <a:gd name="connsiteX7" fmla="*/ 9 w 1043833"/>
                <a:gd name="connsiteY7" fmla="*/ 713201 h 1912909"/>
                <a:gd name="connsiteX0" fmla="*/ 9 w 1043833"/>
                <a:gd name="connsiteY0" fmla="*/ 737380 h 1937088"/>
                <a:gd name="connsiteX1" fmla="*/ 362097 w 1043833"/>
                <a:gd name="connsiteY1" fmla="*/ 28861 h 1937088"/>
                <a:gd name="connsiteX2" fmla="*/ 643680 w 1043833"/>
                <a:gd name="connsiteY2" fmla="*/ 202059 h 1937088"/>
                <a:gd name="connsiteX3" fmla="*/ 747619 w 1043833"/>
                <a:gd name="connsiteY3" fmla="*/ 795904 h 1937088"/>
                <a:gd name="connsiteX4" fmla="*/ 1043709 w 1043833"/>
                <a:gd name="connsiteY4" fmla="*/ 1926975 h 1937088"/>
                <a:gd name="connsiteX5" fmla="*/ 721944 w 1043833"/>
                <a:gd name="connsiteY5" fmla="*/ 1425097 h 1937088"/>
                <a:gd name="connsiteX6" fmla="*/ 372713 w 1043833"/>
                <a:gd name="connsiteY6" fmla="*/ 1324171 h 1937088"/>
                <a:gd name="connsiteX7" fmla="*/ 9 w 1043833"/>
                <a:gd name="connsiteY7" fmla="*/ 737380 h 1937088"/>
                <a:gd name="connsiteX0" fmla="*/ 178 w 1044002"/>
                <a:gd name="connsiteY0" fmla="*/ 737380 h 1937088"/>
                <a:gd name="connsiteX1" fmla="*/ 362266 w 1044002"/>
                <a:gd name="connsiteY1" fmla="*/ 28861 h 1937088"/>
                <a:gd name="connsiteX2" fmla="*/ 643849 w 1044002"/>
                <a:gd name="connsiteY2" fmla="*/ 202059 h 1937088"/>
                <a:gd name="connsiteX3" fmla="*/ 747788 w 1044002"/>
                <a:gd name="connsiteY3" fmla="*/ 795904 h 1937088"/>
                <a:gd name="connsiteX4" fmla="*/ 1043878 w 1044002"/>
                <a:gd name="connsiteY4" fmla="*/ 1926975 h 1937088"/>
                <a:gd name="connsiteX5" fmla="*/ 722113 w 1044002"/>
                <a:gd name="connsiteY5" fmla="*/ 1425097 h 1937088"/>
                <a:gd name="connsiteX6" fmla="*/ 372882 w 1044002"/>
                <a:gd name="connsiteY6" fmla="*/ 1324171 h 1937088"/>
                <a:gd name="connsiteX7" fmla="*/ 178 w 1044002"/>
                <a:gd name="connsiteY7" fmla="*/ 737380 h 1937088"/>
                <a:gd name="connsiteX0" fmla="*/ 87 w 1043911"/>
                <a:gd name="connsiteY0" fmla="*/ 737380 h 1937088"/>
                <a:gd name="connsiteX1" fmla="*/ 362175 w 1043911"/>
                <a:gd name="connsiteY1" fmla="*/ 28861 h 1937088"/>
                <a:gd name="connsiteX2" fmla="*/ 643758 w 1043911"/>
                <a:gd name="connsiteY2" fmla="*/ 202059 h 1937088"/>
                <a:gd name="connsiteX3" fmla="*/ 747697 w 1043911"/>
                <a:gd name="connsiteY3" fmla="*/ 795904 h 1937088"/>
                <a:gd name="connsiteX4" fmla="*/ 1043787 w 1043911"/>
                <a:gd name="connsiteY4" fmla="*/ 1926975 h 1937088"/>
                <a:gd name="connsiteX5" fmla="*/ 722022 w 1043911"/>
                <a:gd name="connsiteY5" fmla="*/ 1425097 h 1937088"/>
                <a:gd name="connsiteX6" fmla="*/ 331895 w 1043911"/>
                <a:gd name="connsiteY6" fmla="*/ 1496321 h 1937088"/>
                <a:gd name="connsiteX7" fmla="*/ 87 w 1043911"/>
                <a:gd name="connsiteY7" fmla="*/ 737380 h 1937088"/>
                <a:gd name="connsiteX0" fmla="*/ 87 w 1043845"/>
                <a:gd name="connsiteY0" fmla="*/ 737380 h 1940646"/>
                <a:gd name="connsiteX1" fmla="*/ 362175 w 1043845"/>
                <a:gd name="connsiteY1" fmla="*/ 28861 h 1940646"/>
                <a:gd name="connsiteX2" fmla="*/ 643758 w 1043845"/>
                <a:gd name="connsiteY2" fmla="*/ 202059 h 1940646"/>
                <a:gd name="connsiteX3" fmla="*/ 747697 w 1043845"/>
                <a:gd name="connsiteY3" fmla="*/ 795904 h 1940646"/>
                <a:gd name="connsiteX4" fmla="*/ 1043787 w 1043845"/>
                <a:gd name="connsiteY4" fmla="*/ 1926975 h 1940646"/>
                <a:gd name="connsiteX5" fmla="*/ 722022 w 1043845"/>
                <a:gd name="connsiteY5" fmla="*/ 1425102 h 1940646"/>
                <a:gd name="connsiteX6" fmla="*/ 331895 w 1043845"/>
                <a:gd name="connsiteY6" fmla="*/ 1496321 h 1940646"/>
                <a:gd name="connsiteX7" fmla="*/ 87 w 1043845"/>
                <a:gd name="connsiteY7" fmla="*/ 737380 h 1940646"/>
                <a:gd name="connsiteX0" fmla="*/ 119 w 970849"/>
                <a:gd name="connsiteY0" fmla="*/ 676369 h 1936802"/>
                <a:gd name="connsiteX1" fmla="*/ 289179 w 970849"/>
                <a:gd name="connsiteY1" fmla="*/ 25017 h 1936802"/>
                <a:gd name="connsiteX2" fmla="*/ 570762 w 970849"/>
                <a:gd name="connsiteY2" fmla="*/ 198215 h 1936802"/>
                <a:gd name="connsiteX3" fmla="*/ 674701 w 970849"/>
                <a:gd name="connsiteY3" fmla="*/ 792060 h 1936802"/>
                <a:gd name="connsiteX4" fmla="*/ 970791 w 970849"/>
                <a:gd name="connsiteY4" fmla="*/ 1923131 h 1936802"/>
                <a:gd name="connsiteX5" fmla="*/ 649026 w 970849"/>
                <a:gd name="connsiteY5" fmla="*/ 1421258 h 1936802"/>
                <a:gd name="connsiteX6" fmla="*/ 258899 w 970849"/>
                <a:gd name="connsiteY6" fmla="*/ 1492477 h 1936802"/>
                <a:gd name="connsiteX7" fmla="*/ 119 w 970849"/>
                <a:gd name="connsiteY7" fmla="*/ 676369 h 1936802"/>
                <a:gd name="connsiteX0" fmla="*/ 21607 w 992337"/>
                <a:gd name="connsiteY0" fmla="*/ 676369 h 1936802"/>
                <a:gd name="connsiteX1" fmla="*/ 310667 w 992337"/>
                <a:gd name="connsiteY1" fmla="*/ 25017 h 1936802"/>
                <a:gd name="connsiteX2" fmla="*/ 592250 w 992337"/>
                <a:gd name="connsiteY2" fmla="*/ 198215 h 1936802"/>
                <a:gd name="connsiteX3" fmla="*/ 696189 w 992337"/>
                <a:gd name="connsiteY3" fmla="*/ 792060 h 1936802"/>
                <a:gd name="connsiteX4" fmla="*/ 992279 w 992337"/>
                <a:gd name="connsiteY4" fmla="*/ 1923131 h 1936802"/>
                <a:gd name="connsiteX5" fmla="*/ 670514 w 992337"/>
                <a:gd name="connsiteY5" fmla="*/ 1421258 h 1936802"/>
                <a:gd name="connsiteX6" fmla="*/ 280387 w 992337"/>
                <a:gd name="connsiteY6" fmla="*/ 1492477 h 1936802"/>
                <a:gd name="connsiteX7" fmla="*/ 21607 w 992337"/>
                <a:gd name="connsiteY7" fmla="*/ 676369 h 1936802"/>
                <a:gd name="connsiteX0" fmla="*/ 1527 w 972257"/>
                <a:gd name="connsiteY0" fmla="*/ 676369 h 1936802"/>
                <a:gd name="connsiteX1" fmla="*/ 290587 w 972257"/>
                <a:gd name="connsiteY1" fmla="*/ 25017 h 1936802"/>
                <a:gd name="connsiteX2" fmla="*/ 572170 w 972257"/>
                <a:gd name="connsiteY2" fmla="*/ 198215 h 1936802"/>
                <a:gd name="connsiteX3" fmla="*/ 676109 w 972257"/>
                <a:gd name="connsiteY3" fmla="*/ 792060 h 1936802"/>
                <a:gd name="connsiteX4" fmla="*/ 972199 w 972257"/>
                <a:gd name="connsiteY4" fmla="*/ 1923131 h 1936802"/>
                <a:gd name="connsiteX5" fmla="*/ 650434 w 972257"/>
                <a:gd name="connsiteY5" fmla="*/ 1421258 h 1936802"/>
                <a:gd name="connsiteX6" fmla="*/ 260307 w 972257"/>
                <a:gd name="connsiteY6" fmla="*/ 1492477 h 1936802"/>
                <a:gd name="connsiteX7" fmla="*/ 1527 w 972257"/>
                <a:gd name="connsiteY7" fmla="*/ 676369 h 1936802"/>
                <a:gd name="connsiteX0" fmla="*/ 553 w 971283"/>
                <a:gd name="connsiteY0" fmla="*/ 676369 h 1936802"/>
                <a:gd name="connsiteX1" fmla="*/ 289613 w 971283"/>
                <a:gd name="connsiteY1" fmla="*/ 25017 h 1936802"/>
                <a:gd name="connsiteX2" fmla="*/ 571196 w 971283"/>
                <a:gd name="connsiteY2" fmla="*/ 198215 h 1936802"/>
                <a:gd name="connsiteX3" fmla="*/ 675135 w 971283"/>
                <a:gd name="connsiteY3" fmla="*/ 792060 h 1936802"/>
                <a:gd name="connsiteX4" fmla="*/ 971225 w 971283"/>
                <a:gd name="connsiteY4" fmla="*/ 1923131 h 1936802"/>
                <a:gd name="connsiteX5" fmla="*/ 649460 w 971283"/>
                <a:gd name="connsiteY5" fmla="*/ 1421258 h 1936802"/>
                <a:gd name="connsiteX6" fmla="*/ 259333 w 971283"/>
                <a:gd name="connsiteY6" fmla="*/ 1492477 h 1936802"/>
                <a:gd name="connsiteX7" fmla="*/ 553 w 971283"/>
                <a:gd name="connsiteY7" fmla="*/ 676369 h 1936802"/>
                <a:gd name="connsiteX0" fmla="*/ 279 w 971009"/>
                <a:gd name="connsiteY0" fmla="*/ 819602 h 2080035"/>
                <a:gd name="connsiteX1" fmla="*/ 305893 w 971009"/>
                <a:gd name="connsiteY1" fmla="*/ 15177 h 2080035"/>
                <a:gd name="connsiteX2" fmla="*/ 570922 w 971009"/>
                <a:gd name="connsiteY2" fmla="*/ 341448 h 2080035"/>
                <a:gd name="connsiteX3" fmla="*/ 674861 w 971009"/>
                <a:gd name="connsiteY3" fmla="*/ 935293 h 2080035"/>
                <a:gd name="connsiteX4" fmla="*/ 970951 w 971009"/>
                <a:gd name="connsiteY4" fmla="*/ 2066364 h 2080035"/>
                <a:gd name="connsiteX5" fmla="*/ 649186 w 971009"/>
                <a:gd name="connsiteY5" fmla="*/ 1564491 h 2080035"/>
                <a:gd name="connsiteX6" fmla="*/ 259059 w 971009"/>
                <a:gd name="connsiteY6" fmla="*/ 1635710 h 2080035"/>
                <a:gd name="connsiteX7" fmla="*/ 279 w 971009"/>
                <a:gd name="connsiteY7" fmla="*/ 819602 h 2080035"/>
                <a:gd name="connsiteX0" fmla="*/ 1425 w 972155"/>
                <a:gd name="connsiteY0" fmla="*/ 1005729 h 2266162"/>
                <a:gd name="connsiteX1" fmla="*/ 372279 w 972155"/>
                <a:gd name="connsiteY1" fmla="*/ 10105 h 2266162"/>
                <a:gd name="connsiteX2" fmla="*/ 572068 w 972155"/>
                <a:gd name="connsiteY2" fmla="*/ 527575 h 2266162"/>
                <a:gd name="connsiteX3" fmla="*/ 676007 w 972155"/>
                <a:gd name="connsiteY3" fmla="*/ 1121420 h 2266162"/>
                <a:gd name="connsiteX4" fmla="*/ 972097 w 972155"/>
                <a:gd name="connsiteY4" fmla="*/ 2252491 h 2266162"/>
                <a:gd name="connsiteX5" fmla="*/ 650332 w 972155"/>
                <a:gd name="connsiteY5" fmla="*/ 1750618 h 2266162"/>
                <a:gd name="connsiteX6" fmla="*/ 260205 w 972155"/>
                <a:gd name="connsiteY6" fmla="*/ 1821837 h 2266162"/>
                <a:gd name="connsiteX7" fmla="*/ 1425 w 972155"/>
                <a:gd name="connsiteY7" fmla="*/ 1005729 h 2266162"/>
                <a:gd name="connsiteX0" fmla="*/ 1425 w 972153"/>
                <a:gd name="connsiteY0" fmla="*/ 1014625 h 2275058"/>
                <a:gd name="connsiteX1" fmla="*/ 372279 w 972153"/>
                <a:gd name="connsiteY1" fmla="*/ 19001 h 2275058"/>
                <a:gd name="connsiteX2" fmla="*/ 603387 w 972153"/>
                <a:gd name="connsiteY2" fmla="*/ 418532 h 2275058"/>
                <a:gd name="connsiteX3" fmla="*/ 676007 w 972153"/>
                <a:gd name="connsiteY3" fmla="*/ 1130316 h 2275058"/>
                <a:gd name="connsiteX4" fmla="*/ 972097 w 972153"/>
                <a:gd name="connsiteY4" fmla="*/ 2261387 h 2275058"/>
                <a:gd name="connsiteX5" fmla="*/ 650332 w 972153"/>
                <a:gd name="connsiteY5" fmla="*/ 1759514 h 2275058"/>
                <a:gd name="connsiteX6" fmla="*/ 260205 w 972153"/>
                <a:gd name="connsiteY6" fmla="*/ 1830733 h 2275058"/>
                <a:gd name="connsiteX7" fmla="*/ 1425 w 972153"/>
                <a:gd name="connsiteY7" fmla="*/ 1014625 h 2275058"/>
                <a:gd name="connsiteX0" fmla="*/ 5 w 970733"/>
                <a:gd name="connsiteY0" fmla="*/ 1061127 h 2321560"/>
                <a:gd name="connsiteX1" fmla="*/ 253529 w 970733"/>
                <a:gd name="connsiteY1" fmla="*/ 17244 h 2321560"/>
                <a:gd name="connsiteX2" fmla="*/ 601967 w 970733"/>
                <a:gd name="connsiteY2" fmla="*/ 465034 h 2321560"/>
                <a:gd name="connsiteX3" fmla="*/ 674587 w 970733"/>
                <a:gd name="connsiteY3" fmla="*/ 1176818 h 2321560"/>
                <a:gd name="connsiteX4" fmla="*/ 970677 w 970733"/>
                <a:gd name="connsiteY4" fmla="*/ 2307889 h 2321560"/>
                <a:gd name="connsiteX5" fmla="*/ 648912 w 970733"/>
                <a:gd name="connsiteY5" fmla="*/ 1806016 h 2321560"/>
                <a:gd name="connsiteX6" fmla="*/ 258785 w 970733"/>
                <a:gd name="connsiteY6" fmla="*/ 1877235 h 2321560"/>
                <a:gd name="connsiteX7" fmla="*/ 5 w 970733"/>
                <a:gd name="connsiteY7" fmla="*/ 1061127 h 2321560"/>
                <a:gd name="connsiteX0" fmla="*/ 229 w 970957"/>
                <a:gd name="connsiteY0" fmla="*/ 1061127 h 2321560"/>
                <a:gd name="connsiteX1" fmla="*/ 253753 w 970957"/>
                <a:gd name="connsiteY1" fmla="*/ 17244 h 2321560"/>
                <a:gd name="connsiteX2" fmla="*/ 602191 w 970957"/>
                <a:gd name="connsiteY2" fmla="*/ 465034 h 2321560"/>
                <a:gd name="connsiteX3" fmla="*/ 674811 w 970957"/>
                <a:gd name="connsiteY3" fmla="*/ 1176818 h 2321560"/>
                <a:gd name="connsiteX4" fmla="*/ 970901 w 970957"/>
                <a:gd name="connsiteY4" fmla="*/ 2307889 h 2321560"/>
                <a:gd name="connsiteX5" fmla="*/ 649136 w 970957"/>
                <a:gd name="connsiteY5" fmla="*/ 1806016 h 2321560"/>
                <a:gd name="connsiteX6" fmla="*/ 259009 w 970957"/>
                <a:gd name="connsiteY6" fmla="*/ 1877235 h 2321560"/>
                <a:gd name="connsiteX7" fmla="*/ 229 w 970957"/>
                <a:gd name="connsiteY7" fmla="*/ 1061127 h 2321560"/>
                <a:gd name="connsiteX0" fmla="*/ 229 w 970957"/>
                <a:gd name="connsiteY0" fmla="*/ 1105103 h 2365536"/>
                <a:gd name="connsiteX1" fmla="*/ 253753 w 970957"/>
                <a:gd name="connsiteY1" fmla="*/ 61220 h 2365536"/>
                <a:gd name="connsiteX2" fmla="*/ 586612 w 970957"/>
                <a:gd name="connsiteY2" fmla="*/ 240972 h 2365536"/>
                <a:gd name="connsiteX3" fmla="*/ 674811 w 970957"/>
                <a:gd name="connsiteY3" fmla="*/ 1220794 h 2365536"/>
                <a:gd name="connsiteX4" fmla="*/ 970901 w 970957"/>
                <a:gd name="connsiteY4" fmla="*/ 2351865 h 2365536"/>
                <a:gd name="connsiteX5" fmla="*/ 649136 w 970957"/>
                <a:gd name="connsiteY5" fmla="*/ 1849992 h 2365536"/>
                <a:gd name="connsiteX6" fmla="*/ 259009 w 970957"/>
                <a:gd name="connsiteY6" fmla="*/ 1921211 h 2365536"/>
                <a:gd name="connsiteX7" fmla="*/ 229 w 970957"/>
                <a:gd name="connsiteY7" fmla="*/ 1105103 h 2365536"/>
                <a:gd name="connsiteX0" fmla="*/ 229 w 970959"/>
                <a:gd name="connsiteY0" fmla="*/ 1079238 h 2339671"/>
                <a:gd name="connsiteX1" fmla="*/ 253753 w 970959"/>
                <a:gd name="connsiteY1" fmla="*/ 35355 h 2339671"/>
                <a:gd name="connsiteX2" fmla="*/ 555292 w 970959"/>
                <a:gd name="connsiteY2" fmla="*/ 333058 h 2339671"/>
                <a:gd name="connsiteX3" fmla="*/ 674811 w 970959"/>
                <a:gd name="connsiteY3" fmla="*/ 1194929 h 2339671"/>
                <a:gd name="connsiteX4" fmla="*/ 970901 w 970959"/>
                <a:gd name="connsiteY4" fmla="*/ 2326000 h 2339671"/>
                <a:gd name="connsiteX5" fmla="*/ 649136 w 970959"/>
                <a:gd name="connsiteY5" fmla="*/ 1824127 h 2339671"/>
                <a:gd name="connsiteX6" fmla="*/ 259009 w 970959"/>
                <a:gd name="connsiteY6" fmla="*/ 1895346 h 2339671"/>
                <a:gd name="connsiteX7" fmla="*/ 229 w 970959"/>
                <a:gd name="connsiteY7" fmla="*/ 1079238 h 2339671"/>
                <a:gd name="connsiteX0" fmla="*/ 229 w 970959"/>
                <a:gd name="connsiteY0" fmla="*/ 1104860 h 2365293"/>
                <a:gd name="connsiteX1" fmla="*/ 253753 w 970959"/>
                <a:gd name="connsiteY1" fmla="*/ 60977 h 2365293"/>
                <a:gd name="connsiteX2" fmla="*/ 555292 w 970959"/>
                <a:gd name="connsiteY2" fmla="*/ 358680 h 2365293"/>
                <a:gd name="connsiteX3" fmla="*/ 674811 w 970959"/>
                <a:gd name="connsiteY3" fmla="*/ 1220551 h 2365293"/>
                <a:gd name="connsiteX4" fmla="*/ 970901 w 970959"/>
                <a:gd name="connsiteY4" fmla="*/ 2351622 h 2365293"/>
                <a:gd name="connsiteX5" fmla="*/ 649136 w 970959"/>
                <a:gd name="connsiteY5" fmla="*/ 1849749 h 2365293"/>
                <a:gd name="connsiteX6" fmla="*/ 259009 w 970959"/>
                <a:gd name="connsiteY6" fmla="*/ 1920968 h 2365293"/>
                <a:gd name="connsiteX7" fmla="*/ 229 w 970959"/>
                <a:gd name="connsiteY7" fmla="*/ 1104860 h 2365293"/>
                <a:gd name="connsiteX0" fmla="*/ 170 w 970900"/>
                <a:gd name="connsiteY0" fmla="*/ 1104860 h 2365293"/>
                <a:gd name="connsiteX1" fmla="*/ 253694 w 970900"/>
                <a:gd name="connsiteY1" fmla="*/ 60977 h 2365293"/>
                <a:gd name="connsiteX2" fmla="*/ 555233 w 970900"/>
                <a:gd name="connsiteY2" fmla="*/ 358680 h 2365293"/>
                <a:gd name="connsiteX3" fmla="*/ 674752 w 970900"/>
                <a:gd name="connsiteY3" fmla="*/ 1220551 h 2365293"/>
                <a:gd name="connsiteX4" fmla="*/ 970842 w 970900"/>
                <a:gd name="connsiteY4" fmla="*/ 2351622 h 2365293"/>
                <a:gd name="connsiteX5" fmla="*/ 649077 w 970900"/>
                <a:gd name="connsiteY5" fmla="*/ 1849749 h 2365293"/>
                <a:gd name="connsiteX6" fmla="*/ 291080 w 970900"/>
                <a:gd name="connsiteY6" fmla="*/ 2035927 h 2365293"/>
                <a:gd name="connsiteX7" fmla="*/ 170 w 970900"/>
                <a:gd name="connsiteY7" fmla="*/ 1104860 h 2365293"/>
                <a:gd name="connsiteX0" fmla="*/ 319 w 971049"/>
                <a:gd name="connsiteY0" fmla="*/ 1104860 h 2365293"/>
                <a:gd name="connsiteX1" fmla="*/ 253843 w 971049"/>
                <a:gd name="connsiteY1" fmla="*/ 60977 h 2365293"/>
                <a:gd name="connsiteX2" fmla="*/ 555382 w 971049"/>
                <a:gd name="connsiteY2" fmla="*/ 358680 h 2365293"/>
                <a:gd name="connsiteX3" fmla="*/ 674901 w 971049"/>
                <a:gd name="connsiteY3" fmla="*/ 1220551 h 2365293"/>
                <a:gd name="connsiteX4" fmla="*/ 970991 w 971049"/>
                <a:gd name="connsiteY4" fmla="*/ 2351622 h 2365293"/>
                <a:gd name="connsiteX5" fmla="*/ 649226 w 971049"/>
                <a:gd name="connsiteY5" fmla="*/ 1849749 h 2365293"/>
                <a:gd name="connsiteX6" fmla="*/ 291229 w 971049"/>
                <a:gd name="connsiteY6" fmla="*/ 2035927 h 2365293"/>
                <a:gd name="connsiteX7" fmla="*/ 319 w 971049"/>
                <a:gd name="connsiteY7" fmla="*/ 1104860 h 2365293"/>
                <a:gd name="connsiteX0" fmla="*/ 319 w 889444"/>
                <a:gd name="connsiteY0" fmla="*/ 1104860 h 2069628"/>
                <a:gd name="connsiteX1" fmla="*/ 253843 w 889444"/>
                <a:gd name="connsiteY1" fmla="*/ 60977 h 2069628"/>
                <a:gd name="connsiteX2" fmla="*/ 555382 w 889444"/>
                <a:gd name="connsiteY2" fmla="*/ 358680 h 2069628"/>
                <a:gd name="connsiteX3" fmla="*/ 674901 w 889444"/>
                <a:gd name="connsiteY3" fmla="*/ 1220551 h 2069628"/>
                <a:gd name="connsiteX4" fmla="*/ 889363 w 889444"/>
                <a:gd name="connsiteY4" fmla="*/ 2041884 h 2069628"/>
                <a:gd name="connsiteX5" fmla="*/ 649226 w 889444"/>
                <a:gd name="connsiteY5" fmla="*/ 1849749 h 2069628"/>
                <a:gd name="connsiteX6" fmla="*/ 291229 w 889444"/>
                <a:gd name="connsiteY6" fmla="*/ 2035927 h 2069628"/>
                <a:gd name="connsiteX7" fmla="*/ 319 w 889444"/>
                <a:gd name="connsiteY7" fmla="*/ 1104860 h 2069628"/>
                <a:gd name="connsiteX0" fmla="*/ 319 w 859928"/>
                <a:gd name="connsiteY0" fmla="*/ 1104860 h 2060715"/>
                <a:gd name="connsiteX1" fmla="*/ 253843 w 859928"/>
                <a:gd name="connsiteY1" fmla="*/ 60977 h 2060715"/>
                <a:gd name="connsiteX2" fmla="*/ 555382 w 859928"/>
                <a:gd name="connsiteY2" fmla="*/ 358680 h 2060715"/>
                <a:gd name="connsiteX3" fmla="*/ 674901 w 859928"/>
                <a:gd name="connsiteY3" fmla="*/ 1220551 h 2060715"/>
                <a:gd name="connsiteX4" fmla="*/ 859831 w 859928"/>
                <a:gd name="connsiteY4" fmla="*/ 1971598 h 2060715"/>
                <a:gd name="connsiteX5" fmla="*/ 649226 w 859928"/>
                <a:gd name="connsiteY5" fmla="*/ 1849749 h 2060715"/>
                <a:gd name="connsiteX6" fmla="*/ 291229 w 859928"/>
                <a:gd name="connsiteY6" fmla="*/ 2035927 h 2060715"/>
                <a:gd name="connsiteX7" fmla="*/ 319 w 859928"/>
                <a:gd name="connsiteY7" fmla="*/ 1104860 h 2060715"/>
                <a:gd name="connsiteX0" fmla="*/ 319 w 867391"/>
                <a:gd name="connsiteY0" fmla="*/ 1104860 h 2138605"/>
                <a:gd name="connsiteX1" fmla="*/ 253843 w 867391"/>
                <a:gd name="connsiteY1" fmla="*/ 60977 h 2138605"/>
                <a:gd name="connsiteX2" fmla="*/ 555382 w 867391"/>
                <a:gd name="connsiteY2" fmla="*/ 358680 h 2138605"/>
                <a:gd name="connsiteX3" fmla="*/ 674901 w 867391"/>
                <a:gd name="connsiteY3" fmla="*/ 1220551 h 2138605"/>
                <a:gd name="connsiteX4" fmla="*/ 859831 w 867391"/>
                <a:gd name="connsiteY4" fmla="*/ 1971598 h 2138605"/>
                <a:gd name="connsiteX5" fmla="*/ 813731 w 867391"/>
                <a:gd name="connsiteY5" fmla="*/ 2132912 h 2138605"/>
                <a:gd name="connsiteX6" fmla="*/ 649226 w 867391"/>
                <a:gd name="connsiteY6" fmla="*/ 1849749 h 2138605"/>
                <a:gd name="connsiteX7" fmla="*/ 291229 w 867391"/>
                <a:gd name="connsiteY7" fmla="*/ 2035927 h 2138605"/>
                <a:gd name="connsiteX8" fmla="*/ 319 w 867391"/>
                <a:gd name="connsiteY8" fmla="*/ 1104860 h 2138605"/>
                <a:gd name="connsiteX0" fmla="*/ 319 w 857735"/>
                <a:gd name="connsiteY0" fmla="*/ 1104860 h 2134619"/>
                <a:gd name="connsiteX1" fmla="*/ 253843 w 857735"/>
                <a:gd name="connsiteY1" fmla="*/ 60977 h 2134619"/>
                <a:gd name="connsiteX2" fmla="*/ 555382 w 857735"/>
                <a:gd name="connsiteY2" fmla="*/ 358680 h 2134619"/>
                <a:gd name="connsiteX3" fmla="*/ 674901 w 857735"/>
                <a:gd name="connsiteY3" fmla="*/ 1220551 h 2134619"/>
                <a:gd name="connsiteX4" fmla="*/ 848335 w 857735"/>
                <a:gd name="connsiteY4" fmla="*/ 1836239 h 2134619"/>
                <a:gd name="connsiteX5" fmla="*/ 813731 w 857735"/>
                <a:gd name="connsiteY5" fmla="*/ 2132912 h 2134619"/>
                <a:gd name="connsiteX6" fmla="*/ 649226 w 857735"/>
                <a:gd name="connsiteY6" fmla="*/ 1849749 h 2134619"/>
                <a:gd name="connsiteX7" fmla="*/ 291229 w 857735"/>
                <a:gd name="connsiteY7" fmla="*/ 2035927 h 2134619"/>
                <a:gd name="connsiteX8" fmla="*/ 319 w 857735"/>
                <a:gd name="connsiteY8" fmla="*/ 1104860 h 2134619"/>
                <a:gd name="connsiteX0" fmla="*/ 319 w 850683"/>
                <a:gd name="connsiteY0" fmla="*/ 1104860 h 2069821"/>
                <a:gd name="connsiteX1" fmla="*/ 253843 w 850683"/>
                <a:gd name="connsiteY1" fmla="*/ 60977 h 2069821"/>
                <a:gd name="connsiteX2" fmla="*/ 555382 w 850683"/>
                <a:gd name="connsiteY2" fmla="*/ 358680 h 2069821"/>
                <a:gd name="connsiteX3" fmla="*/ 674901 w 850683"/>
                <a:gd name="connsiteY3" fmla="*/ 1220551 h 2069821"/>
                <a:gd name="connsiteX4" fmla="*/ 848335 w 850683"/>
                <a:gd name="connsiteY4" fmla="*/ 1836239 h 2069821"/>
                <a:gd name="connsiteX5" fmla="*/ 766160 w 850683"/>
                <a:gd name="connsiteY5" fmla="*/ 2067405 h 2069821"/>
                <a:gd name="connsiteX6" fmla="*/ 649226 w 850683"/>
                <a:gd name="connsiteY6" fmla="*/ 1849749 h 2069821"/>
                <a:gd name="connsiteX7" fmla="*/ 291229 w 850683"/>
                <a:gd name="connsiteY7" fmla="*/ 2035927 h 2069821"/>
                <a:gd name="connsiteX8" fmla="*/ 319 w 850683"/>
                <a:gd name="connsiteY8" fmla="*/ 1104860 h 206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83" h="2069821">
                  <a:moveTo>
                    <a:pt x="319" y="1104860"/>
                  </a:moveTo>
                  <a:cubicBezTo>
                    <a:pt x="-8344" y="77016"/>
                    <a:pt x="161333" y="185340"/>
                    <a:pt x="253843" y="60977"/>
                  </a:cubicBezTo>
                  <a:cubicBezTo>
                    <a:pt x="346354" y="-63386"/>
                    <a:pt x="474823" y="-13280"/>
                    <a:pt x="555382" y="358680"/>
                  </a:cubicBezTo>
                  <a:cubicBezTo>
                    <a:pt x="635941" y="730640"/>
                    <a:pt x="626076" y="974291"/>
                    <a:pt x="674901" y="1220551"/>
                  </a:cubicBezTo>
                  <a:cubicBezTo>
                    <a:pt x="723727" y="1466811"/>
                    <a:pt x="833125" y="1695097"/>
                    <a:pt x="848335" y="1836239"/>
                  </a:cubicBezTo>
                  <a:cubicBezTo>
                    <a:pt x="863545" y="1977381"/>
                    <a:pt x="801261" y="2087713"/>
                    <a:pt x="766160" y="2067405"/>
                  </a:cubicBezTo>
                  <a:cubicBezTo>
                    <a:pt x="731059" y="2047097"/>
                    <a:pt x="733138" y="1843839"/>
                    <a:pt x="649226" y="1849749"/>
                  </a:cubicBezTo>
                  <a:cubicBezTo>
                    <a:pt x="565314" y="1855659"/>
                    <a:pt x="399380" y="2160075"/>
                    <a:pt x="291229" y="2035927"/>
                  </a:cubicBezTo>
                  <a:cubicBezTo>
                    <a:pt x="183078" y="1911779"/>
                    <a:pt x="8982" y="2132704"/>
                    <a:pt x="319" y="1104860"/>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1"/>
            <p:cNvSpPr/>
            <p:nvPr/>
          </p:nvSpPr>
          <p:spPr>
            <a:xfrm rot="16643384" flipH="1">
              <a:off x="4323496" y="5253523"/>
              <a:ext cx="112765" cy="69899"/>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1561 w 1065385"/>
                <a:gd name="connsiteY0" fmla="*/ 506991 h 1706699"/>
                <a:gd name="connsiteX1" fmla="*/ 387056 w 1065385"/>
                <a:gd name="connsiteY1" fmla="*/ 76044 h 1706699"/>
                <a:gd name="connsiteX2" fmla="*/ 641702 w 1065385"/>
                <a:gd name="connsiteY2" fmla="*/ 223627 h 1706699"/>
                <a:gd name="connsiteX3" fmla="*/ 769171 w 1065385"/>
                <a:gd name="connsiteY3" fmla="*/ 565515 h 1706699"/>
                <a:gd name="connsiteX4" fmla="*/ 1065261 w 1065385"/>
                <a:gd name="connsiteY4" fmla="*/ 1696586 h 1706699"/>
                <a:gd name="connsiteX5" fmla="*/ 743496 w 1065385"/>
                <a:gd name="connsiteY5" fmla="*/ 1194708 h 1706699"/>
                <a:gd name="connsiteX6" fmla="*/ 394265 w 1065385"/>
                <a:gd name="connsiteY6" fmla="*/ 1093782 h 1706699"/>
                <a:gd name="connsiteX7" fmla="*/ 21561 w 1065385"/>
                <a:gd name="connsiteY7" fmla="*/ 506991 h 1706699"/>
                <a:gd name="connsiteX0" fmla="*/ 9 w 1043833"/>
                <a:gd name="connsiteY0" fmla="*/ 713201 h 1912909"/>
                <a:gd name="connsiteX1" fmla="*/ 362097 w 1043833"/>
                <a:gd name="connsiteY1" fmla="*/ 4682 h 1912909"/>
                <a:gd name="connsiteX2" fmla="*/ 620150 w 1043833"/>
                <a:gd name="connsiteY2" fmla="*/ 429837 h 1912909"/>
                <a:gd name="connsiteX3" fmla="*/ 747619 w 1043833"/>
                <a:gd name="connsiteY3" fmla="*/ 771725 h 1912909"/>
                <a:gd name="connsiteX4" fmla="*/ 1043709 w 1043833"/>
                <a:gd name="connsiteY4" fmla="*/ 1902796 h 1912909"/>
                <a:gd name="connsiteX5" fmla="*/ 721944 w 1043833"/>
                <a:gd name="connsiteY5" fmla="*/ 1400918 h 1912909"/>
                <a:gd name="connsiteX6" fmla="*/ 372713 w 1043833"/>
                <a:gd name="connsiteY6" fmla="*/ 1299992 h 1912909"/>
                <a:gd name="connsiteX7" fmla="*/ 9 w 1043833"/>
                <a:gd name="connsiteY7" fmla="*/ 713201 h 1912909"/>
                <a:gd name="connsiteX0" fmla="*/ 9 w 1043833"/>
                <a:gd name="connsiteY0" fmla="*/ 737380 h 1937088"/>
                <a:gd name="connsiteX1" fmla="*/ 362097 w 1043833"/>
                <a:gd name="connsiteY1" fmla="*/ 28861 h 1937088"/>
                <a:gd name="connsiteX2" fmla="*/ 643680 w 1043833"/>
                <a:gd name="connsiteY2" fmla="*/ 202059 h 1937088"/>
                <a:gd name="connsiteX3" fmla="*/ 747619 w 1043833"/>
                <a:gd name="connsiteY3" fmla="*/ 795904 h 1937088"/>
                <a:gd name="connsiteX4" fmla="*/ 1043709 w 1043833"/>
                <a:gd name="connsiteY4" fmla="*/ 1926975 h 1937088"/>
                <a:gd name="connsiteX5" fmla="*/ 721944 w 1043833"/>
                <a:gd name="connsiteY5" fmla="*/ 1425097 h 1937088"/>
                <a:gd name="connsiteX6" fmla="*/ 372713 w 1043833"/>
                <a:gd name="connsiteY6" fmla="*/ 1324171 h 1937088"/>
                <a:gd name="connsiteX7" fmla="*/ 9 w 1043833"/>
                <a:gd name="connsiteY7" fmla="*/ 737380 h 1937088"/>
                <a:gd name="connsiteX0" fmla="*/ 178 w 1044002"/>
                <a:gd name="connsiteY0" fmla="*/ 737380 h 1937088"/>
                <a:gd name="connsiteX1" fmla="*/ 362266 w 1044002"/>
                <a:gd name="connsiteY1" fmla="*/ 28861 h 1937088"/>
                <a:gd name="connsiteX2" fmla="*/ 643849 w 1044002"/>
                <a:gd name="connsiteY2" fmla="*/ 202059 h 1937088"/>
                <a:gd name="connsiteX3" fmla="*/ 747788 w 1044002"/>
                <a:gd name="connsiteY3" fmla="*/ 795904 h 1937088"/>
                <a:gd name="connsiteX4" fmla="*/ 1043878 w 1044002"/>
                <a:gd name="connsiteY4" fmla="*/ 1926975 h 1937088"/>
                <a:gd name="connsiteX5" fmla="*/ 722113 w 1044002"/>
                <a:gd name="connsiteY5" fmla="*/ 1425097 h 1937088"/>
                <a:gd name="connsiteX6" fmla="*/ 372882 w 1044002"/>
                <a:gd name="connsiteY6" fmla="*/ 1324171 h 1937088"/>
                <a:gd name="connsiteX7" fmla="*/ 178 w 1044002"/>
                <a:gd name="connsiteY7" fmla="*/ 737380 h 1937088"/>
                <a:gd name="connsiteX0" fmla="*/ 87 w 1043911"/>
                <a:gd name="connsiteY0" fmla="*/ 737380 h 1937088"/>
                <a:gd name="connsiteX1" fmla="*/ 362175 w 1043911"/>
                <a:gd name="connsiteY1" fmla="*/ 28861 h 1937088"/>
                <a:gd name="connsiteX2" fmla="*/ 643758 w 1043911"/>
                <a:gd name="connsiteY2" fmla="*/ 202059 h 1937088"/>
                <a:gd name="connsiteX3" fmla="*/ 747697 w 1043911"/>
                <a:gd name="connsiteY3" fmla="*/ 795904 h 1937088"/>
                <a:gd name="connsiteX4" fmla="*/ 1043787 w 1043911"/>
                <a:gd name="connsiteY4" fmla="*/ 1926975 h 1937088"/>
                <a:gd name="connsiteX5" fmla="*/ 722022 w 1043911"/>
                <a:gd name="connsiteY5" fmla="*/ 1425097 h 1937088"/>
                <a:gd name="connsiteX6" fmla="*/ 331895 w 1043911"/>
                <a:gd name="connsiteY6" fmla="*/ 1496321 h 1937088"/>
                <a:gd name="connsiteX7" fmla="*/ 87 w 1043911"/>
                <a:gd name="connsiteY7" fmla="*/ 737380 h 1937088"/>
                <a:gd name="connsiteX0" fmla="*/ 87 w 1043845"/>
                <a:gd name="connsiteY0" fmla="*/ 737380 h 1940646"/>
                <a:gd name="connsiteX1" fmla="*/ 362175 w 1043845"/>
                <a:gd name="connsiteY1" fmla="*/ 28861 h 1940646"/>
                <a:gd name="connsiteX2" fmla="*/ 643758 w 1043845"/>
                <a:gd name="connsiteY2" fmla="*/ 202059 h 1940646"/>
                <a:gd name="connsiteX3" fmla="*/ 747697 w 1043845"/>
                <a:gd name="connsiteY3" fmla="*/ 795904 h 1940646"/>
                <a:gd name="connsiteX4" fmla="*/ 1043787 w 1043845"/>
                <a:gd name="connsiteY4" fmla="*/ 1926975 h 1940646"/>
                <a:gd name="connsiteX5" fmla="*/ 722022 w 1043845"/>
                <a:gd name="connsiteY5" fmla="*/ 1425102 h 1940646"/>
                <a:gd name="connsiteX6" fmla="*/ 331895 w 1043845"/>
                <a:gd name="connsiteY6" fmla="*/ 1496321 h 1940646"/>
                <a:gd name="connsiteX7" fmla="*/ 87 w 1043845"/>
                <a:gd name="connsiteY7" fmla="*/ 737380 h 1940646"/>
                <a:gd name="connsiteX0" fmla="*/ 119 w 970849"/>
                <a:gd name="connsiteY0" fmla="*/ 676369 h 1936802"/>
                <a:gd name="connsiteX1" fmla="*/ 289179 w 970849"/>
                <a:gd name="connsiteY1" fmla="*/ 25017 h 1936802"/>
                <a:gd name="connsiteX2" fmla="*/ 570762 w 970849"/>
                <a:gd name="connsiteY2" fmla="*/ 198215 h 1936802"/>
                <a:gd name="connsiteX3" fmla="*/ 674701 w 970849"/>
                <a:gd name="connsiteY3" fmla="*/ 792060 h 1936802"/>
                <a:gd name="connsiteX4" fmla="*/ 970791 w 970849"/>
                <a:gd name="connsiteY4" fmla="*/ 1923131 h 1936802"/>
                <a:gd name="connsiteX5" fmla="*/ 649026 w 970849"/>
                <a:gd name="connsiteY5" fmla="*/ 1421258 h 1936802"/>
                <a:gd name="connsiteX6" fmla="*/ 258899 w 970849"/>
                <a:gd name="connsiteY6" fmla="*/ 1492477 h 1936802"/>
                <a:gd name="connsiteX7" fmla="*/ 119 w 970849"/>
                <a:gd name="connsiteY7" fmla="*/ 676369 h 1936802"/>
                <a:gd name="connsiteX0" fmla="*/ 21607 w 992337"/>
                <a:gd name="connsiteY0" fmla="*/ 676369 h 1936802"/>
                <a:gd name="connsiteX1" fmla="*/ 310667 w 992337"/>
                <a:gd name="connsiteY1" fmla="*/ 25017 h 1936802"/>
                <a:gd name="connsiteX2" fmla="*/ 592250 w 992337"/>
                <a:gd name="connsiteY2" fmla="*/ 198215 h 1936802"/>
                <a:gd name="connsiteX3" fmla="*/ 696189 w 992337"/>
                <a:gd name="connsiteY3" fmla="*/ 792060 h 1936802"/>
                <a:gd name="connsiteX4" fmla="*/ 992279 w 992337"/>
                <a:gd name="connsiteY4" fmla="*/ 1923131 h 1936802"/>
                <a:gd name="connsiteX5" fmla="*/ 670514 w 992337"/>
                <a:gd name="connsiteY5" fmla="*/ 1421258 h 1936802"/>
                <a:gd name="connsiteX6" fmla="*/ 280387 w 992337"/>
                <a:gd name="connsiteY6" fmla="*/ 1492477 h 1936802"/>
                <a:gd name="connsiteX7" fmla="*/ 21607 w 992337"/>
                <a:gd name="connsiteY7" fmla="*/ 676369 h 1936802"/>
                <a:gd name="connsiteX0" fmla="*/ 1527 w 972257"/>
                <a:gd name="connsiteY0" fmla="*/ 676369 h 1936802"/>
                <a:gd name="connsiteX1" fmla="*/ 290587 w 972257"/>
                <a:gd name="connsiteY1" fmla="*/ 25017 h 1936802"/>
                <a:gd name="connsiteX2" fmla="*/ 572170 w 972257"/>
                <a:gd name="connsiteY2" fmla="*/ 198215 h 1936802"/>
                <a:gd name="connsiteX3" fmla="*/ 676109 w 972257"/>
                <a:gd name="connsiteY3" fmla="*/ 792060 h 1936802"/>
                <a:gd name="connsiteX4" fmla="*/ 972199 w 972257"/>
                <a:gd name="connsiteY4" fmla="*/ 1923131 h 1936802"/>
                <a:gd name="connsiteX5" fmla="*/ 650434 w 972257"/>
                <a:gd name="connsiteY5" fmla="*/ 1421258 h 1936802"/>
                <a:gd name="connsiteX6" fmla="*/ 260307 w 972257"/>
                <a:gd name="connsiteY6" fmla="*/ 1492477 h 1936802"/>
                <a:gd name="connsiteX7" fmla="*/ 1527 w 972257"/>
                <a:gd name="connsiteY7" fmla="*/ 676369 h 1936802"/>
                <a:gd name="connsiteX0" fmla="*/ 553 w 971283"/>
                <a:gd name="connsiteY0" fmla="*/ 676369 h 1936802"/>
                <a:gd name="connsiteX1" fmla="*/ 289613 w 971283"/>
                <a:gd name="connsiteY1" fmla="*/ 25017 h 1936802"/>
                <a:gd name="connsiteX2" fmla="*/ 571196 w 971283"/>
                <a:gd name="connsiteY2" fmla="*/ 198215 h 1936802"/>
                <a:gd name="connsiteX3" fmla="*/ 675135 w 971283"/>
                <a:gd name="connsiteY3" fmla="*/ 792060 h 1936802"/>
                <a:gd name="connsiteX4" fmla="*/ 971225 w 971283"/>
                <a:gd name="connsiteY4" fmla="*/ 1923131 h 1936802"/>
                <a:gd name="connsiteX5" fmla="*/ 649460 w 971283"/>
                <a:gd name="connsiteY5" fmla="*/ 1421258 h 1936802"/>
                <a:gd name="connsiteX6" fmla="*/ 259333 w 971283"/>
                <a:gd name="connsiteY6" fmla="*/ 1492477 h 1936802"/>
                <a:gd name="connsiteX7" fmla="*/ 553 w 971283"/>
                <a:gd name="connsiteY7" fmla="*/ 676369 h 1936802"/>
                <a:gd name="connsiteX0" fmla="*/ 279 w 971009"/>
                <a:gd name="connsiteY0" fmla="*/ 819602 h 2080035"/>
                <a:gd name="connsiteX1" fmla="*/ 305893 w 971009"/>
                <a:gd name="connsiteY1" fmla="*/ 15177 h 2080035"/>
                <a:gd name="connsiteX2" fmla="*/ 570922 w 971009"/>
                <a:gd name="connsiteY2" fmla="*/ 341448 h 2080035"/>
                <a:gd name="connsiteX3" fmla="*/ 674861 w 971009"/>
                <a:gd name="connsiteY3" fmla="*/ 935293 h 2080035"/>
                <a:gd name="connsiteX4" fmla="*/ 970951 w 971009"/>
                <a:gd name="connsiteY4" fmla="*/ 2066364 h 2080035"/>
                <a:gd name="connsiteX5" fmla="*/ 649186 w 971009"/>
                <a:gd name="connsiteY5" fmla="*/ 1564491 h 2080035"/>
                <a:gd name="connsiteX6" fmla="*/ 259059 w 971009"/>
                <a:gd name="connsiteY6" fmla="*/ 1635710 h 2080035"/>
                <a:gd name="connsiteX7" fmla="*/ 279 w 971009"/>
                <a:gd name="connsiteY7" fmla="*/ 819602 h 2080035"/>
                <a:gd name="connsiteX0" fmla="*/ 1425 w 972155"/>
                <a:gd name="connsiteY0" fmla="*/ 1005729 h 2266162"/>
                <a:gd name="connsiteX1" fmla="*/ 372279 w 972155"/>
                <a:gd name="connsiteY1" fmla="*/ 10105 h 2266162"/>
                <a:gd name="connsiteX2" fmla="*/ 572068 w 972155"/>
                <a:gd name="connsiteY2" fmla="*/ 527575 h 2266162"/>
                <a:gd name="connsiteX3" fmla="*/ 676007 w 972155"/>
                <a:gd name="connsiteY3" fmla="*/ 1121420 h 2266162"/>
                <a:gd name="connsiteX4" fmla="*/ 972097 w 972155"/>
                <a:gd name="connsiteY4" fmla="*/ 2252491 h 2266162"/>
                <a:gd name="connsiteX5" fmla="*/ 650332 w 972155"/>
                <a:gd name="connsiteY5" fmla="*/ 1750618 h 2266162"/>
                <a:gd name="connsiteX6" fmla="*/ 260205 w 972155"/>
                <a:gd name="connsiteY6" fmla="*/ 1821837 h 2266162"/>
                <a:gd name="connsiteX7" fmla="*/ 1425 w 972155"/>
                <a:gd name="connsiteY7" fmla="*/ 1005729 h 2266162"/>
                <a:gd name="connsiteX0" fmla="*/ 1425 w 972153"/>
                <a:gd name="connsiteY0" fmla="*/ 1014625 h 2275058"/>
                <a:gd name="connsiteX1" fmla="*/ 372279 w 972153"/>
                <a:gd name="connsiteY1" fmla="*/ 19001 h 2275058"/>
                <a:gd name="connsiteX2" fmla="*/ 603387 w 972153"/>
                <a:gd name="connsiteY2" fmla="*/ 418532 h 2275058"/>
                <a:gd name="connsiteX3" fmla="*/ 676007 w 972153"/>
                <a:gd name="connsiteY3" fmla="*/ 1130316 h 2275058"/>
                <a:gd name="connsiteX4" fmla="*/ 972097 w 972153"/>
                <a:gd name="connsiteY4" fmla="*/ 2261387 h 2275058"/>
                <a:gd name="connsiteX5" fmla="*/ 650332 w 972153"/>
                <a:gd name="connsiteY5" fmla="*/ 1759514 h 2275058"/>
                <a:gd name="connsiteX6" fmla="*/ 260205 w 972153"/>
                <a:gd name="connsiteY6" fmla="*/ 1830733 h 2275058"/>
                <a:gd name="connsiteX7" fmla="*/ 1425 w 972153"/>
                <a:gd name="connsiteY7" fmla="*/ 1014625 h 2275058"/>
                <a:gd name="connsiteX0" fmla="*/ 5 w 970733"/>
                <a:gd name="connsiteY0" fmla="*/ 1061127 h 2321560"/>
                <a:gd name="connsiteX1" fmla="*/ 253529 w 970733"/>
                <a:gd name="connsiteY1" fmla="*/ 17244 h 2321560"/>
                <a:gd name="connsiteX2" fmla="*/ 601967 w 970733"/>
                <a:gd name="connsiteY2" fmla="*/ 465034 h 2321560"/>
                <a:gd name="connsiteX3" fmla="*/ 674587 w 970733"/>
                <a:gd name="connsiteY3" fmla="*/ 1176818 h 2321560"/>
                <a:gd name="connsiteX4" fmla="*/ 970677 w 970733"/>
                <a:gd name="connsiteY4" fmla="*/ 2307889 h 2321560"/>
                <a:gd name="connsiteX5" fmla="*/ 648912 w 970733"/>
                <a:gd name="connsiteY5" fmla="*/ 1806016 h 2321560"/>
                <a:gd name="connsiteX6" fmla="*/ 258785 w 970733"/>
                <a:gd name="connsiteY6" fmla="*/ 1877235 h 2321560"/>
                <a:gd name="connsiteX7" fmla="*/ 5 w 970733"/>
                <a:gd name="connsiteY7" fmla="*/ 1061127 h 2321560"/>
                <a:gd name="connsiteX0" fmla="*/ 229 w 970957"/>
                <a:gd name="connsiteY0" fmla="*/ 1061127 h 2321560"/>
                <a:gd name="connsiteX1" fmla="*/ 253753 w 970957"/>
                <a:gd name="connsiteY1" fmla="*/ 17244 h 2321560"/>
                <a:gd name="connsiteX2" fmla="*/ 602191 w 970957"/>
                <a:gd name="connsiteY2" fmla="*/ 465034 h 2321560"/>
                <a:gd name="connsiteX3" fmla="*/ 674811 w 970957"/>
                <a:gd name="connsiteY3" fmla="*/ 1176818 h 2321560"/>
                <a:gd name="connsiteX4" fmla="*/ 970901 w 970957"/>
                <a:gd name="connsiteY4" fmla="*/ 2307889 h 2321560"/>
                <a:gd name="connsiteX5" fmla="*/ 649136 w 970957"/>
                <a:gd name="connsiteY5" fmla="*/ 1806016 h 2321560"/>
                <a:gd name="connsiteX6" fmla="*/ 259009 w 970957"/>
                <a:gd name="connsiteY6" fmla="*/ 1877235 h 2321560"/>
                <a:gd name="connsiteX7" fmla="*/ 229 w 970957"/>
                <a:gd name="connsiteY7" fmla="*/ 1061127 h 2321560"/>
                <a:gd name="connsiteX0" fmla="*/ 229 w 970957"/>
                <a:gd name="connsiteY0" fmla="*/ 1105103 h 2365536"/>
                <a:gd name="connsiteX1" fmla="*/ 253753 w 970957"/>
                <a:gd name="connsiteY1" fmla="*/ 61220 h 2365536"/>
                <a:gd name="connsiteX2" fmla="*/ 586612 w 970957"/>
                <a:gd name="connsiteY2" fmla="*/ 240972 h 2365536"/>
                <a:gd name="connsiteX3" fmla="*/ 674811 w 970957"/>
                <a:gd name="connsiteY3" fmla="*/ 1220794 h 2365536"/>
                <a:gd name="connsiteX4" fmla="*/ 970901 w 970957"/>
                <a:gd name="connsiteY4" fmla="*/ 2351865 h 2365536"/>
                <a:gd name="connsiteX5" fmla="*/ 649136 w 970957"/>
                <a:gd name="connsiteY5" fmla="*/ 1849992 h 2365536"/>
                <a:gd name="connsiteX6" fmla="*/ 259009 w 970957"/>
                <a:gd name="connsiteY6" fmla="*/ 1921211 h 2365536"/>
                <a:gd name="connsiteX7" fmla="*/ 229 w 970957"/>
                <a:gd name="connsiteY7" fmla="*/ 1105103 h 2365536"/>
                <a:gd name="connsiteX0" fmla="*/ 229 w 970959"/>
                <a:gd name="connsiteY0" fmla="*/ 1079238 h 2339671"/>
                <a:gd name="connsiteX1" fmla="*/ 253753 w 970959"/>
                <a:gd name="connsiteY1" fmla="*/ 35355 h 2339671"/>
                <a:gd name="connsiteX2" fmla="*/ 555292 w 970959"/>
                <a:gd name="connsiteY2" fmla="*/ 333058 h 2339671"/>
                <a:gd name="connsiteX3" fmla="*/ 674811 w 970959"/>
                <a:gd name="connsiteY3" fmla="*/ 1194929 h 2339671"/>
                <a:gd name="connsiteX4" fmla="*/ 970901 w 970959"/>
                <a:gd name="connsiteY4" fmla="*/ 2326000 h 2339671"/>
                <a:gd name="connsiteX5" fmla="*/ 649136 w 970959"/>
                <a:gd name="connsiteY5" fmla="*/ 1824127 h 2339671"/>
                <a:gd name="connsiteX6" fmla="*/ 259009 w 970959"/>
                <a:gd name="connsiteY6" fmla="*/ 1895346 h 2339671"/>
                <a:gd name="connsiteX7" fmla="*/ 229 w 970959"/>
                <a:gd name="connsiteY7" fmla="*/ 1079238 h 2339671"/>
                <a:gd name="connsiteX0" fmla="*/ 229 w 970959"/>
                <a:gd name="connsiteY0" fmla="*/ 1104860 h 2365293"/>
                <a:gd name="connsiteX1" fmla="*/ 253753 w 970959"/>
                <a:gd name="connsiteY1" fmla="*/ 60977 h 2365293"/>
                <a:gd name="connsiteX2" fmla="*/ 555292 w 970959"/>
                <a:gd name="connsiteY2" fmla="*/ 358680 h 2365293"/>
                <a:gd name="connsiteX3" fmla="*/ 674811 w 970959"/>
                <a:gd name="connsiteY3" fmla="*/ 1220551 h 2365293"/>
                <a:gd name="connsiteX4" fmla="*/ 970901 w 970959"/>
                <a:gd name="connsiteY4" fmla="*/ 2351622 h 2365293"/>
                <a:gd name="connsiteX5" fmla="*/ 649136 w 970959"/>
                <a:gd name="connsiteY5" fmla="*/ 1849749 h 2365293"/>
                <a:gd name="connsiteX6" fmla="*/ 259009 w 970959"/>
                <a:gd name="connsiteY6" fmla="*/ 1920968 h 2365293"/>
                <a:gd name="connsiteX7" fmla="*/ 229 w 970959"/>
                <a:gd name="connsiteY7" fmla="*/ 1104860 h 2365293"/>
                <a:gd name="connsiteX0" fmla="*/ 170 w 970900"/>
                <a:gd name="connsiteY0" fmla="*/ 1104860 h 2365293"/>
                <a:gd name="connsiteX1" fmla="*/ 253694 w 970900"/>
                <a:gd name="connsiteY1" fmla="*/ 60977 h 2365293"/>
                <a:gd name="connsiteX2" fmla="*/ 555233 w 970900"/>
                <a:gd name="connsiteY2" fmla="*/ 358680 h 2365293"/>
                <a:gd name="connsiteX3" fmla="*/ 674752 w 970900"/>
                <a:gd name="connsiteY3" fmla="*/ 1220551 h 2365293"/>
                <a:gd name="connsiteX4" fmla="*/ 970842 w 970900"/>
                <a:gd name="connsiteY4" fmla="*/ 2351622 h 2365293"/>
                <a:gd name="connsiteX5" fmla="*/ 649077 w 970900"/>
                <a:gd name="connsiteY5" fmla="*/ 1849749 h 2365293"/>
                <a:gd name="connsiteX6" fmla="*/ 291080 w 970900"/>
                <a:gd name="connsiteY6" fmla="*/ 2035927 h 2365293"/>
                <a:gd name="connsiteX7" fmla="*/ 170 w 970900"/>
                <a:gd name="connsiteY7" fmla="*/ 1104860 h 2365293"/>
                <a:gd name="connsiteX0" fmla="*/ 319 w 971049"/>
                <a:gd name="connsiteY0" fmla="*/ 1104860 h 2365293"/>
                <a:gd name="connsiteX1" fmla="*/ 253843 w 971049"/>
                <a:gd name="connsiteY1" fmla="*/ 60977 h 2365293"/>
                <a:gd name="connsiteX2" fmla="*/ 555382 w 971049"/>
                <a:gd name="connsiteY2" fmla="*/ 358680 h 2365293"/>
                <a:gd name="connsiteX3" fmla="*/ 674901 w 971049"/>
                <a:gd name="connsiteY3" fmla="*/ 1220551 h 2365293"/>
                <a:gd name="connsiteX4" fmla="*/ 970991 w 971049"/>
                <a:gd name="connsiteY4" fmla="*/ 2351622 h 2365293"/>
                <a:gd name="connsiteX5" fmla="*/ 649226 w 971049"/>
                <a:gd name="connsiteY5" fmla="*/ 1849749 h 2365293"/>
                <a:gd name="connsiteX6" fmla="*/ 291229 w 971049"/>
                <a:gd name="connsiteY6" fmla="*/ 2035927 h 2365293"/>
                <a:gd name="connsiteX7" fmla="*/ 319 w 971049"/>
                <a:gd name="connsiteY7" fmla="*/ 1104860 h 2365293"/>
                <a:gd name="connsiteX0" fmla="*/ 319 w 889444"/>
                <a:gd name="connsiteY0" fmla="*/ 1104860 h 2069628"/>
                <a:gd name="connsiteX1" fmla="*/ 253843 w 889444"/>
                <a:gd name="connsiteY1" fmla="*/ 60977 h 2069628"/>
                <a:gd name="connsiteX2" fmla="*/ 555382 w 889444"/>
                <a:gd name="connsiteY2" fmla="*/ 358680 h 2069628"/>
                <a:gd name="connsiteX3" fmla="*/ 674901 w 889444"/>
                <a:gd name="connsiteY3" fmla="*/ 1220551 h 2069628"/>
                <a:gd name="connsiteX4" fmla="*/ 889363 w 889444"/>
                <a:gd name="connsiteY4" fmla="*/ 2041884 h 2069628"/>
                <a:gd name="connsiteX5" fmla="*/ 649226 w 889444"/>
                <a:gd name="connsiteY5" fmla="*/ 1849749 h 2069628"/>
                <a:gd name="connsiteX6" fmla="*/ 291229 w 889444"/>
                <a:gd name="connsiteY6" fmla="*/ 2035927 h 2069628"/>
                <a:gd name="connsiteX7" fmla="*/ 319 w 889444"/>
                <a:gd name="connsiteY7" fmla="*/ 1104860 h 2069628"/>
                <a:gd name="connsiteX0" fmla="*/ 319 w 859928"/>
                <a:gd name="connsiteY0" fmla="*/ 1104860 h 2060715"/>
                <a:gd name="connsiteX1" fmla="*/ 253843 w 859928"/>
                <a:gd name="connsiteY1" fmla="*/ 60977 h 2060715"/>
                <a:gd name="connsiteX2" fmla="*/ 555382 w 859928"/>
                <a:gd name="connsiteY2" fmla="*/ 358680 h 2060715"/>
                <a:gd name="connsiteX3" fmla="*/ 674901 w 859928"/>
                <a:gd name="connsiteY3" fmla="*/ 1220551 h 2060715"/>
                <a:gd name="connsiteX4" fmla="*/ 859831 w 859928"/>
                <a:gd name="connsiteY4" fmla="*/ 1971598 h 2060715"/>
                <a:gd name="connsiteX5" fmla="*/ 649226 w 859928"/>
                <a:gd name="connsiteY5" fmla="*/ 1849749 h 2060715"/>
                <a:gd name="connsiteX6" fmla="*/ 291229 w 859928"/>
                <a:gd name="connsiteY6" fmla="*/ 2035927 h 2060715"/>
                <a:gd name="connsiteX7" fmla="*/ 319 w 859928"/>
                <a:gd name="connsiteY7" fmla="*/ 1104860 h 2060715"/>
                <a:gd name="connsiteX0" fmla="*/ 319 w 867391"/>
                <a:gd name="connsiteY0" fmla="*/ 1104860 h 2138605"/>
                <a:gd name="connsiteX1" fmla="*/ 253843 w 867391"/>
                <a:gd name="connsiteY1" fmla="*/ 60977 h 2138605"/>
                <a:gd name="connsiteX2" fmla="*/ 555382 w 867391"/>
                <a:gd name="connsiteY2" fmla="*/ 358680 h 2138605"/>
                <a:gd name="connsiteX3" fmla="*/ 674901 w 867391"/>
                <a:gd name="connsiteY3" fmla="*/ 1220551 h 2138605"/>
                <a:gd name="connsiteX4" fmla="*/ 859831 w 867391"/>
                <a:gd name="connsiteY4" fmla="*/ 1971598 h 2138605"/>
                <a:gd name="connsiteX5" fmla="*/ 813731 w 867391"/>
                <a:gd name="connsiteY5" fmla="*/ 2132912 h 2138605"/>
                <a:gd name="connsiteX6" fmla="*/ 649226 w 867391"/>
                <a:gd name="connsiteY6" fmla="*/ 1849749 h 2138605"/>
                <a:gd name="connsiteX7" fmla="*/ 291229 w 867391"/>
                <a:gd name="connsiteY7" fmla="*/ 2035927 h 2138605"/>
                <a:gd name="connsiteX8" fmla="*/ 319 w 867391"/>
                <a:gd name="connsiteY8" fmla="*/ 1104860 h 2138605"/>
                <a:gd name="connsiteX0" fmla="*/ 319 w 857735"/>
                <a:gd name="connsiteY0" fmla="*/ 1104860 h 2134619"/>
                <a:gd name="connsiteX1" fmla="*/ 253843 w 857735"/>
                <a:gd name="connsiteY1" fmla="*/ 60977 h 2134619"/>
                <a:gd name="connsiteX2" fmla="*/ 555382 w 857735"/>
                <a:gd name="connsiteY2" fmla="*/ 358680 h 2134619"/>
                <a:gd name="connsiteX3" fmla="*/ 674901 w 857735"/>
                <a:gd name="connsiteY3" fmla="*/ 1220551 h 2134619"/>
                <a:gd name="connsiteX4" fmla="*/ 848335 w 857735"/>
                <a:gd name="connsiteY4" fmla="*/ 1836239 h 2134619"/>
                <a:gd name="connsiteX5" fmla="*/ 813731 w 857735"/>
                <a:gd name="connsiteY5" fmla="*/ 2132912 h 2134619"/>
                <a:gd name="connsiteX6" fmla="*/ 649226 w 857735"/>
                <a:gd name="connsiteY6" fmla="*/ 1849749 h 2134619"/>
                <a:gd name="connsiteX7" fmla="*/ 291229 w 857735"/>
                <a:gd name="connsiteY7" fmla="*/ 2035927 h 2134619"/>
                <a:gd name="connsiteX8" fmla="*/ 319 w 857735"/>
                <a:gd name="connsiteY8" fmla="*/ 1104860 h 2134619"/>
                <a:gd name="connsiteX0" fmla="*/ 319 w 850683"/>
                <a:gd name="connsiteY0" fmla="*/ 1104860 h 2069821"/>
                <a:gd name="connsiteX1" fmla="*/ 253843 w 850683"/>
                <a:gd name="connsiteY1" fmla="*/ 60977 h 2069821"/>
                <a:gd name="connsiteX2" fmla="*/ 555382 w 850683"/>
                <a:gd name="connsiteY2" fmla="*/ 358680 h 2069821"/>
                <a:gd name="connsiteX3" fmla="*/ 674901 w 850683"/>
                <a:gd name="connsiteY3" fmla="*/ 1220551 h 2069821"/>
                <a:gd name="connsiteX4" fmla="*/ 848335 w 850683"/>
                <a:gd name="connsiteY4" fmla="*/ 1836239 h 2069821"/>
                <a:gd name="connsiteX5" fmla="*/ 766160 w 850683"/>
                <a:gd name="connsiteY5" fmla="*/ 2067405 h 2069821"/>
                <a:gd name="connsiteX6" fmla="*/ 649226 w 850683"/>
                <a:gd name="connsiteY6" fmla="*/ 1849749 h 2069821"/>
                <a:gd name="connsiteX7" fmla="*/ 291229 w 850683"/>
                <a:gd name="connsiteY7" fmla="*/ 2035927 h 2069821"/>
                <a:gd name="connsiteX8" fmla="*/ 319 w 850683"/>
                <a:gd name="connsiteY8" fmla="*/ 1104860 h 2069821"/>
                <a:gd name="connsiteX0" fmla="*/ 319 w 854991"/>
                <a:gd name="connsiteY0" fmla="*/ 1104860 h 2126136"/>
                <a:gd name="connsiteX1" fmla="*/ 253843 w 854991"/>
                <a:gd name="connsiteY1" fmla="*/ 60977 h 2126136"/>
                <a:gd name="connsiteX2" fmla="*/ 555382 w 854991"/>
                <a:gd name="connsiteY2" fmla="*/ 358680 h 2126136"/>
                <a:gd name="connsiteX3" fmla="*/ 674901 w 854991"/>
                <a:gd name="connsiteY3" fmla="*/ 1220551 h 2126136"/>
                <a:gd name="connsiteX4" fmla="*/ 848335 w 854991"/>
                <a:gd name="connsiteY4" fmla="*/ 1836239 h 2126136"/>
                <a:gd name="connsiteX5" fmla="*/ 766160 w 854991"/>
                <a:gd name="connsiteY5" fmla="*/ 2067405 h 2126136"/>
                <a:gd name="connsiteX6" fmla="*/ 291229 w 854991"/>
                <a:gd name="connsiteY6" fmla="*/ 2035927 h 2126136"/>
                <a:gd name="connsiteX7" fmla="*/ 319 w 854991"/>
                <a:gd name="connsiteY7" fmla="*/ 1104860 h 2126136"/>
                <a:gd name="connsiteX0" fmla="*/ 319 w 861426"/>
                <a:gd name="connsiteY0" fmla="*/ 1104860 h 2075560"/>
                <a:gd name="connsiteX1" fmla="*/ 253843 w 861426"/>
                <a:gd name="connsiteY1" fmla="*/ 60977 h 2075560"/>
                <a:gd name="connsiteX2" fmla="*/ 555382 w 861426"/>
                <a:gd name="connsiteY2" fmla="*/ 358680 h 2075560"/>
                <a:gd name="connsiteX3" fmla="*/ 674901 w 861426"/>
                <a:gd name="connsiteY3" fmla="*/ 1220551 h 2075560"/>
                <a:gd name="connsiteX4" fmla="*/ 848335 w 861426"/>
                <a:gd name="connsiteY4" fmla="*/ 1836239 h 2075560"/>
                <a:gd name="connsiteX5" fmla="*/ 291229 w 861426"/>
                <a:gd name="connsiteY5" fmla="*/ 2035927 h 2075560"/>
                <a:gd name="connsiteX6" fmla="*/ 319 w 861426"/>
                <a:gd name="connsiteY6" fmla="*/ 1104860 h 2075560"/>
                <a:gd name="connsiteX0" fmla="*/ 319 w 687129"/>
                <a:gd name="connsiteY0" fmla="*/ 1104860 h 2036405"/>
                <a:gd name="connsiteX1" fmla="*/ 253843 w 687129"/>
                <a:gd name="connsiteY1" fmla="*/ 60977 h 2036405"/>
                <a:gd name="connsiteX2" fmla="*/ 555382 w 687129"/>
                <a:gd name="connsiteY2" fmla="*/ 358680 h 2036405"/>
                <a:gd name="connsiteX3" fmla="*/ 674901 w 687129"/>
                <a:gd name="connsiteY3" fmla="*/ 1220551 h 2036405"/>
                <a:gd name="connsiteX4" fmla="*/ 291229 w 687129"/>
                <a:gd name="connsiteY4" fmla="*/ 2035927 h 2036405"/>
                <a:gd name="connsiteX5" fmla="*/ 319 w 687129"/>
                <a:gd name="connsiteY5" fmla="*/ 1104860 h 203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129" h="2036405">
                  <a:moveTo>
                    <a:pt x="319" y="1104860"/>
                  </a:moveTo>
                  <a:cubicBezTo>
                    <a:pt x="-8344" y="77016"/>
                    <a:pt x="161333" y="185340"/>
                    <a:pt x="253843" y="60977"/>
                  </a:cubicBezTo>
                  <a:cubicBezTo>
                    <a:pt x="346354" y="-63386"/>
                    <a:pt x="474823" y="-13280"/>
                    <a:pt x="555382" y="358680"/>
                  </a:cubicBezTo>
                  <a:cubicBezTo>
                    <a:pt x="635941" y="730640"/>
                    <a:pt x="718926" y="941010"/>
                    <a:pt x="674901" y="1220551"/>
                  </a:cubicBezTo>
                  <a:cubicBezTo>
                    <a:pt x="630876" y="1500092"/>
                    <a:pt x="403659" y="2055209"/>
                    <a:pt x="291229" y="2035927"/>
                  </a:cubicBezTo>
                  <a:cubicBezTo>
                    <a:pt x="178799" y="2016645"/>
                    <a:pt x="8982" y="2132704"/>
                    <a:pt x="319" y="1104860"/>
                  </a:cubicBez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3222547" y="4590617"/>
            <a:ext cx="1353268" cy="1823404"/>
            <a:chOff x="3091915" y="3981013"/>
            <a:chExt cx="1353268" cy="1823404"/>
          </a:xfrm>
        </p:grpSpPr>
        <p:sp>
          <p:nvSpPr>
            <p:cNvPr id="12" name="フリーフォーム 11"/>
            <p:cNvSpPr/>
            <p:nvPr/>
          </p:nvSpPr>
          <p:spPr>
            <a:xfrm rot="5400000">
              <a:off x="2769657" y="4689004"/>
              <a:ext cx="1437671" cy="793155"/>
            </a:xfrm>
            <a:custGeom>
              <a:avLst/>
              <a:gdLst>
                <a:gd name="connsiteX0" fmla="*/ 0 w 1178560"/>
                <a:gd name="connsiteY0" fmla="*/ 10160 h 76200"/>
                <a:gd name="connsiteX1" fmla="*/ 71120 w 1178560"/>
                <a:gd name="connsiteY1" fmla="*/ 0 h 76200"/>
                <a:gd name="connsiteX2" fmla="*/ 1178560 w 1178560"/>
                <a:gd name="connsiteY2" fmla="*/ 5080 h 76200"/>
                <a:gd name="connsiteX3" fmla="*/ 1173480 w 1178560"/>
                <a:gd name="connsiteY3" fmla="*/ 45720 h 76200"/>
                <a:gd name="connsiteX4" fmla="*/ 1163320 w 1178560"/>
                <a:gd name="connsiteY4" fmla="*/ 76200 h 76200"/>
                <a:gd name="connsiteX5" fmla="*/ 1016000 w 1178560"/>
                <a:gd name="connsiteY5" fmla="*/ 71120 h 76200"/>
                <a:gd name="connsiteX6" fmla="*/ 975360 w 1178560"/>
                <a:gd name="connsiteY6" fmla="*/ 66040 h 76200"/>
                <a:gd name="connsiteX7" fmla="*/ 381000 w 1178560"/>
                <a:gd name="connsiteY7" fmla="*/ 60960 h 76200"/>
                <a:gd name="connsiteX8" fmla="*/ 248920 w 1178560"/>
                <a:gd name="connsiteY8" fmla="*/ 45720 h 76200"/>
                <a:gd name="connsiteX9" fmla="*/ 208280 w 1178560"/>
                <a:gd name="connsiteY9" fmla="*/ 40640 h 76200"/>
                <a:gd name="connsiteX10" fmla="*/ 25400 w 1178560"/>
                <a:gd name="connsiteY10" fmla="*/ 35560 h 76200"/>
                <a:gd name="connsiteX11" fmla="*/ 0 w 1178560"/>
                <a:gd name="connsiteY11" fmla="*/ 10160 h 76200"/>
                <a:gd name="connsiteX0" fmla="*/ 0 w 1178560"/>
                <a:gd name="connsiteY0" fmla="*/ 10160 h 76200"/>
                <a:gd name="connsiteX1" fmla="*/ 71120 w 1178560"/>
                <a:gd name="connsiteY1" fmla="*/ 0 h 76200"/>
                <a:gd name="connsiteX2" fmla="*/ 1178560 w 1178560"/>
                <a:gd name="connsiteY2" fmla="*/ 5080 h 76200"/>
                <a:gd name="connsiteX3" fmla="*/ 1173480 w 1178560"/>
                <a:gd name="connsiteY3" fmla="*/ 45720 h 76200"/>
                <a:gd name="connsiteX4" fmla="*/ 1163320 w 1178560"/>
                <a:gd name="connsiteY4" fmla="*/ 76200 h 76200"/>
                <a:gd name="connsiteX5" fmla="*/ 1016000 w 1178560"/>
                <a:gd name="connsiteY5" fmla="*/ 71120 h 76200"/>
                <a:gd name="connsiteX6" fmla="*/ 975360 w 1178560"/>
                <a:gd name="connsiteY6" fmla="*/ 66040 h 76200"/>
                <a:gd name="connsiteX7" fmla="*/ 381000 w 1178560"/>
                <a:gd name="connsiteY7" fmla="*/ 60960 h 76200"/>
                <a:gd name="connsiteX8" fmla="*/ 208280 w 1178560"/>
                <a:gd name="connsiteY8" fmla="*/ 40640 h 76200"/>
                <a:gd name="connsiteX9" fmla="*/ 25400 w 1178560"/>
                <a:gd name="connsiteY9" fmla="*/ 35560 h 76200"/>
                <a:gd name="connsiteX10" fmla="*/ 0 w 1178560"/>
                <a:gd name="connsiteY10" fmla="*/ 10160 h 76200"/>
                <a:gd name="connsiteX0" fmla="*/ 60181 w 1213341"/>
                <a:gd name="connsiteY0" fmla="*/ 37163 h 77803"/>
                <a:gd name="connsiteX1" fmla="*/ 105901 w 1213341"/>
                <a:gd name="connsiteY1" fmla="*/ 1603 h 77803"/>
                <a:gd name="connsiteX2" fmla="*/ 1213341 w 1213341"/>
                <a:gd name="connsiteY2" fmla="*/ 6683 h 77803"/>
                <a:gd name="connsiteX3" fmla="*/ 1208261 w 1213341"/>
                <a:gd name="connsiteY3" fmla="*/ 47323 h 77803"/>
                <a:gd name="connsiteX4" fmla="*/ 1198101 w 1213341"/>
                <a:gd name="connsiteY4" fmla="*/ 77803 h 77803"/>
                <a:gd name="connsiteX5" fmla="*/ 1050781 w 1213341"/>
                <a:gd name="connsiteY5" fmla="*/ 72723 h 77803"/>
                <a:gd name="connsiteX6" fmla="*/ 1010141 w 1213341"/>
                <a:gd name="connsiteY6" fmla="*/ 67643 h 77803"/>
                <a:gd name="connsiteX7" fmla="*/ 415781 w 1213341"/>
                <a:gd name="connsiteY7" fmla="*/ 62563 h 77803"/>
                <a:gd name="connsiteX8" fmla="*/ 243061 w 1213341"/>
                <a:gd name="connsiteY8" fmla="*/ 42243 h 77803"/>
                <a:gd name="connsiteX9" fmla="*/ 60181 w 1213341"/>
                <a:gd name="connsiteY9" fmla="*/ 37163 h 77803"/>
                <a:gd name="connsiteX0" fmla="*/ 74763 w 1202523"/>
                <a:gd name="connsiteY0" fmla="*/ 69784 h 79944"/>
                <a:gd name="connsiteX1" fmla="*/ 95083 w 1202523"/>
                <a:gd name="connsiteY1" fmla="*/ 3744 h 79944"/>
                <a:gd name="connsiteX2" fmla="*/ 1202523 w 1202523"/>
                <a:gd name="connsiteY2" fmla="*/ 8824 h 79944"/>
                <a:gd name="connsiteX3" fmla="*/ 1197443 w 1202523"/>
                <a:gd name="connsiteY3" fmla="*/ 49464 h 79944"/>
                <a:gd name="connsiteX4" fmla="*/ 1187283 w 1202523"/>
                <a:gd name="connsiteY4" fmla="*/ 79944 h 79944"/>
                <a:gd name="connsiteX5" fmla="*/ 1039963 w 1202523"/>
                <a:gd name="connsiteY5" fmla="*/ 74864 h 79944"/>
                <a:gd name="connsiteX6" fmla="*/ 999323 w 1202523"/>
                <a:gd name="connsiteY6" fmla="*/ 69784 h 79944"/>
                <a:gd name="connsiteX7" fmla="*/ 404963 w 1202523"/>
                <a:gd name="connsiteY7" fmla="*/ 64704 h 79944"/>
                <a:gd name="connsiteX8" fmla="*/ 232243 w 1202523"/>
                <a:gd name="connsiteY8" fmla="*/ 44384 h 79944"/>
                <a:gd name="connsiteX9" fmla="*/ 74763 w 1202523"/>
                <a:gd name="connsiteY9" fmla="*/ 69784 h 79944"/>
                <a:gd name="connsiteX0" fmla="*/ 74763 w 1210512"/>
                <a:gd name="connsiteY0" fmla="*/ 69784 h 75679"/>
                <a:gd name="connsiteX1" fmla="*/ 95083 w 1210512"/>
                <a:gd name="connsiteY1" fmla="*/ 3744 h 75679"/>
                <a:gd name="connsiteX2" fmla="*/ 1202523 w 1210512"/>
                <a:gd name="connsiteY2" fmla="*/ 8824 h 75679"/>
                <a:gd name="connsiteX3" fmla="*/ 1197443 w 1210512"/>
                <a:gd name="connsiteY3" fmla="*/ 49464 h 75679"/>
                <a:gd name="connsiteX4" fmla="*/ 1039963 w 1210512"/>
                <a:gd name="connsiteY4" fmla="*/ 74864 h 75679"/>
                <a:gd name="connsiteX5" fmla="*/ 999323 w 1210512"/>
                <a:gd name="connsiteY5" fmla="*/ 69784 h 75679"/>
                <a:gd name="connsiteX6" fmla="*/ 404963 w 1210512"/>
                <a:gd name="connsiteY6" fmla="*/ 64704 h 75679"/>
                <a:gd name="connsiteX7" fmla="*/ 232243 w 1210512"/>
                <a:gd name="connsiteY7" fmla="*/ 44384 h 75679"/>
                <a:gd name="connsiteX8" fmla="*/ 74763 w 1210512"/>
                <a:gd name="connsiteY8" fmla="*/ 69784 h 75679"/>
                <a:gd name="connsiteX0" fmla="*/ 74763 w 1210512"/>
                <a:gd name="connsiteY0" fmla="*/ 69784 h 74864"/>
                <a:gd name="connsiteX1" fmla="*/ 95083 w 1210512"/>
                <a:gd name="connsiteY1" fmla="*/ 3744 h 74864"/>
                <a:gd name="connsiteX2" fmla="*/ 1202523 w 1210512"/>
                <a:gd name="connsiteY2" fmla="*/ 8824 h 74864"/>
                <a:gd name="connsiteX3" fmla="*/ 1197443 w 1210512"/>
                <a:gd name="connsiteY3" fmla="*/ 49464 h 74864"/>
                <a:gd name="connsiteX4" fmla="*/ 1039963 w 1210512"/>
                <a:gd name="connsiteY4" fmla="*/ 74864 h 74864"/>
                <a:gd name="connsiteX5" fmla="*/ 404963 w 1210512"/>
                <a:gd name="connsiteY5" fmla="*/ 64704 h 74864"/>
                <a:gd name="connsiteX6" fmla="*/ 232243 w 1210512"/>
                <a:gd name="connsiteY6" fmla="*/ 44384 h 74864"/>
                <a:gd name="connsiteX7" fmla="*/ 74763 w 1210512"/>
                <a:gd name="connsiteY7" fmla="*/ 69784 h 74864"/>
                <a:gd name="connsiteX0" fmla="*/ 74763 w 1509666"/>
                <a:gd name="connsiteY0" fmla="*/ 69784 h 1116349"/>
                <a:gd name="connsiteX1" fmla="*/ 95083 w 1509666"/>
                <a:gd name="connsiteY1" fmla="*/ 3744 h 1116349"/>
                <a:gd name="connsiteX2" fmla="*/ 1202523 w 1509666"/>
                <a:gd name="connsiteY2" fmla="*/ 8824 h 1116349"/>
                <a:gd name="connsiteX3" fmla="*/ 1508105 w 1509666"/>
                <a:gd name="connsiteY3" fmla="*/ 1116264 h 1116349"/>
                <a:gd name="connsiteX4" fmla="*/ 1039963 w 1509666"/>
                <a:gd name="connsiteY4" fmla="*/ 74864 h 1116349"/>
                <a:gd name="connsiteX5" fmla="*/ 404963 w 1509666"/>
                <a:gd name="connsiteY5" fmla="*/ 64704 h 1116349"/>
                <a:gd name="connsiteX6" fmla="*/ 232243 w 1509666"/>
                <a:gd name="connsiteY6" fmla="*/ 44384 h 1116349"/>
                <a:gd name="connsiteX7" fmla="*/ 74763 w 1509666"/>
                <a:gd name="connsiteY7" fmla="*/ 69784 h 1116349"/>
                <a:gd name="connsiteX0" fmla="*/ 74763 w 1509666"/>
                <a:gd name="connsiteY0" fmla="*/ 72571 h 1119136"/>
                <a:gd name="connsiteX1" fmla="*/ 95083 w 1509666"/>
                <a:gd name="connsiteY1" fmla="*/ 6531 h 1119136"/>
                <a:gd name="connsiteX2" fmla="*/ 1202523 w 1509666"/>
                <a:gd name="connsiteY2" fmla="*/ 11611 h 1119136"/>
                <a:gd name="connsiteX3" fmla="*/ 1508105 w 1509666"/>
                <a:gd name="connsiteY3" fmla="*/ 1119051 h 1119136"/>
                <a:gd name="connsiteX4" fmla="*/ 1039963 w 1509666"/>
                <a:gd name="connsiteY4" fmla="*/ 77651 h 1119136"/>
                <a:gd name="connsiteX5" fmla="*/ 404963 w 1509666"/>
                <a:gd name="connsiteY5" fmla="*/ 67491 h 1119136"/>
                <a:gd name="connsiteX6" fmla="*/ 232243 w 1509666"/>
                <a:gd name="connsiteY6" fmla="*/ 47171 h 1119136"/>
                <a:gd name="connsiteX7" fmla="*/ 74763 w 1509666"/>
                <a:gd name="connsiteY7" fmla="*/ 72571 h 1119136"/>
                <a:gd name="connsiteX0" fmla="*/ 75617 w 1510798"/>
                <a:gd name="connsiteY0" fmla="*/ 75746 h 1122327"/>
                <a:gd name="connsiteX1" fmla="*/ 95937 w 1510798"/>
                <a:gd name="connsiteY1" fmla="*/ 9706 h 1122327"/>
                <a:gd name="connsiteX2" fmla="*/ 1215100 w 1510798"/>
                <a:gd name="connsiteY2" fmla="*/ 8924 h 1122327"/>
                <a:gd name="connsiteX3" fmla="*/ 1508959 w 1510798"/>
                <a:gd name="connsiteY3" fmla="*/ 1122226 h 1122327"/>
                <a:gd name="connsiteX4" fmla="*/ 1040817 w 1510798"/>
                <a:gd name="connsiteY4" fmla="*/ 80826 h 1122327"/>
                <a:gd name="connsiteX5" fmla="*/ 405817 w 1510798"/>
                <a:gd name="connsiteY5" fmla="*/ 70666 h 1122327"/>
                <a:gd name="connsiteX6" fmla="*/ 233097 w 1510798"/>
                <a:gd name="connsiteY6" fmla="*/ 50346 h 1122327"/>
                <a:gd name="connsiteX7" fmla="*/ 75617 w 1510798"/>
                <a:gd name="connsiteY7" fmla="*/ 75746 h 1122327"/>
                <a:gd name="connsiteX0" fmla="*/ 75617 w 1517561"/>
                <a:gd name="connsiteY0" fmla="*/ 87564 h 1134921"/>
                <a:gd name="connsiteX1" fmla="*/ 95937 w 1517561"/>
                <a:gd name="connsiteY1" fmla="*/ 21524 h 1134921"/>
                <a:gd name="connsiteX2" fmla="*/ 1215100 w 1517561"/>
                <a:gd name="connsiteY2" fmla="*/ 20742 h 1134921"/>
                <a:gd name="connsiteX3" fmla="*/ 1334818 w 1517561"/>
                <a:gd name="connsiteY3" fmla="*/ 268011 h 1134921"/>
                <a:gd name="connsiteX4" fmla="*/ 1508959 w 1517561"/>
                <a:gd name="connsiteY4" fmla="*/ 1134044 h 1134921"/>
                <a:gd name="connsiteX5" fmla="*/ 1040817 w 1517561"/>
                <a:gd name="connsiteY5" fmla="*/ 92644 h 1134921"/>
                <a:gd name="connsiteX6" fmla="*/ 405817 w 1517561"/>
                <a:gd name="connsiteY6" fmla="*/ 82484 h 1134921"/>
                <a:gd name="connsiteX7" fmla="*/ 233097 w 1517561"/>
                <a:gd name="connsiteY7" fmla="*/ 62164 h 1134921"/>
                <a:gd name="connsiteX8" fmla="*/ 75617 w 1517561"/>
                <a:gd name="connsiteY8" fmla="*/ 87564 h 1134921"/>
                <a:gd name="connsiteX0" fmla="*/ 63677 w 1505621"/>
                <a:gd name="connsiteY0" fmla="*/ 101215 h 1148572"/>
                <a:gd name="connsiteX1" fmla="*/ 83997 w 1505621"/>
                <a:gd name="connsiteY1" fmla="*/ 35175 h 1148572"/>
                <a:gd name="connsiteX2" fmla="*/ 1039037 w 1505621"/>
                <a:gd name="connsiteY2" fmla="*/ 16809 h 1148572"/>
                <a:gd name="connsiteX3" fmla="*/ 1322878 w 1505621"/>
                <a:gd name="connsiteY3" fmla="*/ 281662 h 1148572"/>
                <a:gd name="connsiteX4" fmla="*/ 1497019 w 1505621"/>
                <a:gd name="connsiteY4" fmla="*/ 1147695 h 1148572"/>
                <a:gd name="connsiteX5" fmla="*/ 1028877 w 1505621"/>
                <a:gd name="connsiteY5" fmla="*/ 106295 h 1148572"/>
                <a:gd name="connsiteX6" fmla="*/ 393877 w 1505621"/>
                <a:gd name="connsiteY6" fmla="*/ 96135 h 1148572"/>
                <a:gd name="connsiteX7" fmla="*/ 221157 w 1505621"/>
                <a:gd name="connsiteY7" fmla="*/ 75815 h 1148572"/>
                <a:gd name="connsiteX8" fmla="*/ 63677 w 1505621"/>
                <a:gd name="connsiteY8" fmla="*/ 101215 h 1148572"/>
                <a:gd name="connsiteX0" fmla="*/ 63677 w 1498363"/>
                <a:gd name="connsiteY0" fmla="*/ 101215 h 1147696"/>
                <a:gd name="connsiteX1" fmla="*/ 83997 w 1498363"/>
                <a:gd name="connsiteY1" fmla="*/ 35175 h 1147696"/>
                <a:gd name="connsiteX2" fmla="*/ 1039037 w 1498363"/>
                <a:gd name="connsiteY2" fmla="*/ 16809 h 1147696"/>
                <a:gd name="connsiteX3" fmla="*/ 1322878 w 1498363"/>
                <a:gd name="connsiteY3" fmla="*/ 281662 h 1147696"/>
                <a:gd name="connsiteX4" fmla="*/ 1497019 w 1498363"/>
                <a:gd name="connsiteY4" fmla="*/ 1147695 h 1147696"/>
                <a:gd name="connsiteX5" fmla="*/ 1223231 w 1498363"/>
                <a:gd name="connsiteY5" fmla="*/ 287523 h 1147696"/>
                <a:gd name="connsiteX6" fmla="*/ 1028877 w 1498363"/>
                <a:gd name="connsiteY6" fmla="*/ 106295 h 1147696"/>
                <a:gd name="connsiteX7" fmla="*/ 393877 w 1498363"/>
                <a:gd name="connsiteY7" fmla="*/ 96135 h 1147696"/>
                <a:gd name="connsiteX8" fmla="*/ 221157 w 1498363"/>
                <a:gd name="connsiteY8" fmla="*/ 75815 h 1147696"/>
                <a:gd name="connsiteX9" fmla="*/ 63677 w 1498363"/>
                <a:gd name="connsiteY9" fmla="*/ 101215 h 1147696"/>
                <a:gd name="connsiteX0" fmla="*/ 63677 w 1498062"/>
                <a:gd name="connsiteY0" fmla="*/ 101215 h 1169370"/>
                <a:gd name="connsiteX1" fmla="*/ 83997 w 1498062"/>
                <a:gd name="connsiteY1" fmla="*/ 35175 h 1169370"/>
                <a:gd name="connsiteX2" fmla="*/ 1039037 w 1498062"/>
                <a:gd name="connsiteY2" fmla="*/ 16809 h 1169370"/>
                <a:gd name="connsiteX3" fmla="*/ 1322878 w 1498062"/>
                <a:gd name="connsiteY3" fmla="*/ 281662 h 1169370"/>
                <a:gd name="connsiteX4" fmla="*/ 1497019 w 1498062"/>
                <a:gd name="connsiteY4" fmla="*/ 1147695 h 1169370"/>
                <a:gd name="connsiteX5" fmla="*/ 1387354 w 1498062"/>
                <a:gd name="connsiteY5" fmla="*/ 856092 h 1169370"/>
                <a:gd name="connsiteX6" fmla="*/ 1223231 w 1498062"/>
                <a:gd name="connsiteY6" fmla="*/ 287523 h 1169370"/>
                <a:gd name="connsiteX7" fmla="*/ 1028877 w 1498062"/>
                <a:gd name="connsiteY7" fmla="*/ 106295 h 1169370"/>
                <a:gd name="connsiteX8" fmla="*/ 393877 w 1498062"/>
                <a:gd name="connsiteY8" fmla="*/ 96135 h 1169370"/>
                <a:gd name="connsiteX9" fmla="*/ 221157 w 1498062"/>
                <a:gd name="connsiteY9" fmla="*/ 75815 h 1169370"/>
                <a:gd name="connsiteX10" fmla="*/ 63677 w 1498062"/>
                <a:gd name="connsiteY10" fmla="*/ 101215 h 1169370"/>
                <a:gd name="connsiteX0" fmla="*/ 63677 w 1556247"/>
                <a:gd name="connsiteY0" fmla="*/ 101215 h 1153011"/>
                <a:gd name="connsiteX1" fmla="*/ 83997 w 1556247"/>
                <a:gd name="connsiteY1" fmla="*/ 35175 h 1153011"/>
                <a:gd name="connsiteX2" fmla="*/ 1039037 w 1556247"/>
                <a:gd name="connsiteY2" fmla="*/ 16809 h 1153011"/>
                <a:gd name="connsiteX3" fmla="*/ 1322878 w 1556247"/>
                <a:gd name="connsiteY3" fmla="*/ 281662 h 1153011"/>
                <a:gd name="connsiteX4" fmla="*/ 1555634 w 1556247"/>
                <a:gd name="connsiteY4" fmla="*/ 1130111 h 1153011"/>
                <a:gd name="connsiteX5" fmla="*/ 1387354 w 1556247"/>
                <a:gd name="connsiteY5" fmla="*/ 856092 h 1153011"/>
                <a:gd name="connsiteX6" fmla="*/ 1223231 w 1556247"/>
                <a:gd name="connsiteY6" fmla="*/ 287523 h 1153011"/>
                <a:gd name="connsiteX7" fmla="*/ 1028877 w 1556247"/>
                <a:gd name="connsiteY7" fmla="*/ 106295 h 1153011"/>
                <a:gd name="connsiteX8" fmla="*/ 393877 w 1556247"/>
                <a:gd name="connsiteY8" fmla="*/ 96135 h 1153011"/>
                <a:gd name="connsiteX9" fmla="*/ 221157 w 1556247"/>
                <a:gd name="connsiteY9" fmla="*/ 75815 h 1153011"/>
                <a:gd name="connsiteX10" fmla="*/ 63677 w 1556247"/>
                <a:gd name="connsiteY10" fmla="*/ 101215 h 1153011"/>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028877 w 1555761"/>
                <a:gd name="connsiteY8" fmla="*/ 106295 h 1132263"/>
                <a:gd name="connsiteX9" fmla="*/ 393877 w 1555761"/>
                <a:gd name="connsiteY9" fmla="*/ 96135 h 1132263"/>
                <a:gd name="connsiteX10" fmla="*/ 221157 w 1555761"/>
                <a:gd name="connsiteY10" fmla="*/ 75815 h 1132263"/>
                <a:gd name="connsiteX11" fmla="*/ 63677 w 1555761"/>
                <a:gd name="connsiteY11"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028877 w 1555761"/>
                <a:gd name="connsiteY8" fmla="*/ 106295 h 1132263"/>
                <a:gd name="connsiteX9" fmla="*/ 393877 w 1555761"/>
                <a:gd name="connsiteY9" fmla="*/ 96135 h 1132263"/>
                <a:gd name="connsiteX10" fmla="*/ 250465 w 1555761"/>
                <a:gd name="connsiteY10" fmla="*/ 87539 h 1132263"/>
                <a:gd name="connsiteX11" fmla="*/ 63677 w 1555761"/>
                <a:gd name="connsiteY11"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028877 w 1555761"/>
                <a:gd name="connsiteY8" fmla="*/ 106295 h 1132263"/>
                <a:gd name="connsiteX9" fmla="*/ 393877 w 1555761"/>
                <a:gd name="connsiteY9" fmla="*/ 96135 h 1132263"/>
                <a:gd name="connsiteX10" fmla="*/ 227019 w 1555761"/>
                <a:gd name="connsiteY10" fmla="*/ 93400 h 1132263"/>
                <a:gd name="connsiteX11" fmla="*/ 63677 w 1555761"/>
                <a:gd name="connsiteY11"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028877 w 1555761"/>
                <a:gd name="connsiteY8" fmla="*/ 106295 h 1132263"/>
                <a:gd name="connsiteX9" fmla="*/ 833107 w 1555761"/>
                <a:gd name="connsiteY9" fmla="*/ 72566 h 1132263"/>
                <a:gd name="connsiteX10" fmla="*/ 393877 w 1555761"/>
                <a:gd name="connsiteY10" fmla="*/ 96135 h 1132263"/>
                <a:gd name="connsiteX11" fmla="*/ 227019 w 1555761"/>
                <a:gd name="connsiteY11" fmla="*/ 93400 h 1132263"/>
                <a:gd name="connsiteX12" fmla="*/ 63677 w 1555761"/>
                <a:gd name="connsiteY12"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173077 w 1555761"/>
                <a:gd name="connsiteY8" fmla="*/ 166351 h 1132263"/>
                <a:gd name="connsiteX9" fmla="*/ 1028877 w 1555761"/>
                <a:gd name="connsiteY9" fmla="*/ 106295 h 1132263"/>
                <a:gd name="connsiteX10" fmla="*/ 833107 w 1555761"/>
                <a:gd name="connsiteY10" fmla="*/ 72566 h 1132263"/>
                <a:gd name="connsiteX11" fmla="*/ 393877 w 1555761"/>
                <a:gd name="connsiteY11" fmla="*/ 96135 h 1132263"/>
                <a:gd name="connsiteX12" fmla="*/ 227019 w 1555761"/>
                <a:gd name="connsiteY12" fmla="*/ 93400 h 1132263"/>
                <a:gd name="connsiteX13" fmla="*/ 63677 w 1555761"/>
                <a:gd name="connsiteY13"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75985 w 1555761"/>
                <a:gd name="connsiteY7" fmla="*/ 393031 h 1132263"/>
                <a:gd name="connsiteX8" fmla="*/ 1173077 w 1555761"/>
                <a:gd name="connsiteY8" fmla="*/ 166351 h 1132263"/>
                <a:gd name="connsiteX9" fmla="*/ 1028877 w 1555761"/>
                <a:gd name="connsiteY9" fmla="*/ 106295 h 1132263"/>
                <a:gd name="connsiteX10" fmla="*/ 833107 w 1555761"/>
                <a:gd name="connsiteY10" fmla="*/ 72566 h 1132263"/>
                <a:gd name="connsiteX11" fmla="*/ 393877 w 1555761"/>
                <a:gd name="connsiteY11" fmla="*/ 96135 h 1132263"/>
                <a:gd name="connsiteX12" fmla="*/ 227019 w 1555761"/>
                <a:gd name="connsiteY12" fmla="*/ 93400 h 1132263"/>
                <a:gd name="connsiteX13" fmla="*/ 63677 w 1555761"/>
                <a:gd name="connsiteY13"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75985 w 1555761"/>
                <a:gd name="connsiteY7" fmla="*/ 393031 h 1132263"/>
                <a:gd name="connsiteX8" fmla="*/ 1173077 w 1555761"/>
                <a:gd name="connsiteY8" fmla="*/ 166351 h 1132263"/>
                <a:gd name="connsiteX9" fmla="*/ 1028877 w 1555761"/>
                <a:gd name="connsiteY9" fmla="*/ 106295 h 1132263"/>
                <a:gd name="connsiteX10" fmla="*/ 833107 w 1555761"/>
                <a:gd name="connsiteY10" fmla="*/ 72566 h 1132263"/>
                <a:gd name="connsiteX11" fmla="*/ 393877 w 1555761"/>
                <a:gd name="connsiteY11" fmla="*/ 96135 h 1132263"/>
                <a:gd name="connsiteX12" fmla="*/ 227019 w 1555761"/>
                <a:gd name="connsiteY12" fmla="*/ 93400 h 1132263"/>
                <a:gd name="connsiteX13" fmla="*/ 63677 w 1555761"/>
                <a:gd name="connsiteY13" fmla="*/ 101215 h 1132263"/>
                <a:gd name="connsiteX0" fmla="*/ 63677 w 1555761"/>
                <a:gd name="connsiteY0" fmla="*/ 87807 h 1118855"/>
                <a:gd name="connsiteX1" fmla="*/ 83997 w 1555761"/>
                <a:gd name="connsiteY1" fmla="*/ 21767 h 1118855"/>
                <a:gd name="connsiteX2" fmla="*/ 1039037 w 1555761"/>
                <a:gd name="connsiteY2" fmla="*/ 3401 h 1118855"/>
                <a:gd name="connsiteX3" fmla="*/ 1225830 w 1555761"/>
                <a:gd name="connsiteY3" fmla="*/ 82604 h 1118855"/>
                <a:gd name="connsiteX4" fmla="*/ 1322878 w 1555761"/>
                <a:gd name="connsiteY4" fmla="*/ 268254 h 1118855"/>
                <a:gd name="connsiteX5" fmla="*/ 1413400 w 1555761"/>
                <a:gd name="connsiteY5" fmla="*/ 709789 h 1118855"/>
                <a:gd name="connsiteX6" fmla="*/ 1555634 w 1555761"/>
                <a:gd name="connsiteY6" fmla="*/ 1116703 h 1118855"/>
                <a:gd name="connsiteX7" fmla="*/ 1387354 w 1555761"/>
                <a:gd name="connsiteY7" fmla="*/ 842684 h 1118855"/>
                <a:gd name="connsiteX8" fmla="*/ 1275985 w 1555761"/>
                <a:gd name="connsiteY8" fmla="*/ 379623 h 1118855"/>
                <a:gd name="connsiteX9" fmla="*/ 1173077 w 1555761"/>
                <a:gd name="connsiteY9" fmla="*/ 152943 h 1118855"/>
                <a:gd name="connsiteX10" fmla="*/ 1028877 w 1555761"/>
                <a:gd name="connsiteY10" fmla="*/ 92887 h 1118855"/>
                <a:gd name="connsiteX11" fmla="*/ 833107 w 1555761"/>
                <a:gd name="connsiteY11" fmla="*/ 59158 h 1118855"/>
                <a:gd name="connsiteX12" fmla="*/ 393877 w 1555761"/>
                <a:gd name="connsiteY12" fmla="*/ 82727 h 1118855"/>
                <a:gd name="connsiteX13" fmla="*/ 227019 w 1555761"/>
                <a:gd name="connsiteY13" fmla="*/ 79992 h 1118855"/>
                <a:gd name="connsiteX14" fmla="*/ 63677 w 1555761"/>
                <a:gd name="connsiteY14" fmla="*/ 87807 h 1118855"/>
                <a:gd name="connsiteX0" fmla="*/ 63677 w 1555761"/>
                <a:gd name="connsiteY0" fmla="*/ 87807 h 1118855"/>
                <a:gd name="connsiteX1" fmla="*/ 83997 w 1555761"/>
                <a:gd name="connsiteY1" fmla="*/ 21767 h 1118855"/>
                <a:gd name="connsiteX2" fmla="*/ 1039037 w 1555761"/>
                <a:gd name="connsiteY2" fmla="*/ 3401 h 1118855"/>
                <a:gd name="connsiteX3" fmla="*/ 1225830 w 1555761"/>
                <a:gd name="connsiteY3" fmla="*/ 82604 h 1118855"/>
                <a:gd name="connsiteX4" fmla="*/ 1322878 w 1555761"/>
                <a:gd name="connsiteY4" fmla="*/ 268254 h 1118855"/>
                <a:gd name="connsiteX5" fmla="*/ 1413400 w 1555761"/>
                <a:gd name="connsiteY5" fmla="*/ 709789 h 1118855"/>
                <a:gd name="connsiteX6" fmla="*/ 1555634 w 1555761"/>
                <a:gd name="connsiteY6" fmla="*/ 1116703 h 1118855"/>
                <a:gd name="connsiteX7" fmla="*/ 1387354 w 1555761"/>
                <a:gd name="connsiteY7" fmla="*/ 842684 h 1118855"/>
                <a:gd name="connsiteX8" fmla="*/ 1275985 w 1555761"/>
                <a:gd name="connsiteY8" fmla="*/ 379623 h 1118855"/>
                <a:gd name="connsiteX9" fmla="*/ 1173077 w 1555761"/>
                <a:gd name="connsiteY9" fmla="*/ 152943 h 1118855"/>
                <a:gd name="connsiteX10" fmla="*/ 1028877 w 1555761"/>
                <a:gd name="connsiteY10" fmla="*/ 92887 h 1118855"/>
                <a:gd name="connsiteX11" fmla="*/ 833107 w 1555761"/>
                <a:gd name="connsiteY11" fmla="*/ 59158 h 1118855"/>
                <a:gd name="connsiteX12" fmla="*/ 393877 w 1555761"/>
                <a:gd name="connsiteY12" fmla="*/ 82727 h 1118855"/>
                <a:gd name="connsiteX13" fmla="*/ 227019 w 1555761"/>
                <a:gd name="connsiteY13" fmla="*/ 79992 h 1118855"/>
                <a:gd name="connsiteX14" fmla="*/ 63677 w 1555761"/>
                <a:gd name="connsiteY14" fmla="*/ 87807 h 1118855"/>
                <a:gd name="connsiteX0" fmla="*/ 63677 w 1555761"/>
                <a:gd name="connsiteY0" fmla="*/ 87407 h 1118455"/>
                <a:gd name="connsiteX1" fmla="*/ 83997 w 1555761"/>
                <a:gd name="connsiteY1" fmla="*/ 21367 h 1118455"/>
                <a:gd name="connsiteX2" fmla="*/ 1039037 w 1555761"/>
                <a:gd name="connsiteY2" fmla="*/ 3001 h 1118455"/>
                <a:gd name="connsiteX3" fmla="*/ 1202384 w 1555761"/>
                <a:gd name="connsiteY3" fmla="*/ 76343 h 1118455"/>
                <a:gd name="connsiteX4" fmla="*/ 1322878 w 1555761"/>
                <a:gd name="connsiteY4" fmla="*/ 267854 h 1118455"/>
                <a:gd name="connsiteX5" fmla="*/ 1413400 w 1555761"/>
                <a:gd name="connsiteY5" fmla="*/ 709389 h 1118455"/>
                <a:gd name="connsiteX6" fmla="*/ 1555634 w 1555761"/>
                <a:gd name="connsiteY6" fmla="*/ 1116303 h 1118455"/>
                <a:gd name="connsiteX7" fmla="*/ 1387354 w 1555761"/>
                <a:gd name="connsiteY7" fmla="*/ 842284 h 1118455"/>
                <a:gd name="connsiteX8" fmla="*/ 1275985 w 1555761"/>
                <a:gd name="connsiteY8" fmla="*/ 379223 h 1118455"/>
                <a:gd name="connsiteX9" fmla="*/ 1173077 w 1555761"/>
                <a:gd name="connsiteY9" fmla="*/ 152543 h 1118455"/>
                <a:gd name="connsiteX10" fmla="*/ 1028877 w 1555761"/>
                <a:gd name="connsiteY10" fmla="*/ 92487 h 1118455"/>
                <a:gd name="connsiteX11" fmla="*/ 833107 w 1555761"/>
                <a:gd name="connsiteY11" fmla="*/ 58758 h 1118455"/>
                <a:gd name="connsiteX12" fmla="*/ 393877 w 1555761"/>
                <a:gd name="connsiteY12" fmla="*/ 82327 h 1118455"/>
                <a:gd name="connsiteX13" fmla="*/ 227019 w 1555761"/>
                <a:gd name="connsiteY13" fmla="*/ 79592 h 1118455"/>
                <a:gd name="connsiteX14" fmla="*/ 63677 w 1555761"/>
                <a:gd name="connsiteY14" fmla="*/ 87407 h 1118455"/>
                <a:gd name="connsiteX0" fmla="*/ 63677 w 1555761"/>
                <a:gd name="connsiteY0" fmla="*/ 97489 h 1128537"/>
                <a:gd name="connsiteX1" fmla="*/ 83997 w 1555761"/>
                <a:gd name="connsiteY1" fmla="*/ 31449 h 1128537"/>
                <a:gd name="connsiteX2" fmla="*/ 1039037 w 1555761"/>
                <a:gd name="connsiteY2" fmla="*/ 13083 h 1128537"/>
                <a:gd name="connsiteX3" fmla="*/ 1202384 w 1555761"/>
                <a:gd name="connsiteY3" fmla="*/ 86425 h 1128537"/>
                <a:gd name="connsiteX4" fmla="*/ 1322878 w 1555761"/>
                <a:gd name="connsiteY4" fmla="*/ 277936 h 1128537"/>
                <a:gd name="connsiteX5" fmla="*/ 1413400 w 1555761"/>
                <a:gd name="connsiteY5" fmla="*/ 719471 h 1128537"/>
                <a:gd name="connsiteX6" fmla="*/ 1555634 w 1555761"/>
                <a:gd name="connsiteY6" fmla="*/ 1126385 h 1128537"/>
                <a:gd name="connsiteX7" fmla="*/ 1387354 w 1555761"/>
                <a:gd name="connsiteY7" fmla="*/ 852366 h 1128537"/>
                <a:gd name="connsiteX8" fmla="*/ 1275985 w 1555761"/>
                <a:gd name="connsiteY8" fmla="*/ 389305 h 1128537"/>
                <a:gd name="connsiteX9" fmla="*/ 1173077 w 1555761"/>
                <a:gd name="connsiteY9" fmla="*/ 162625 h 1128537"/>
                <a:gd name="connsiteX10" fmla="*/ 1028877 w 1555761"/>
                <a:gd name="connsiteY10" fmla="*/ 102569 h 1128537"/>
                <a:gd name="connsiteX11" fmla="*/ 833107 w 1555761"/>
                <a:gd name="connsiteY11" fmla="*/ 68840 h 1128537"/>
                <a:gd name="connsiteX12" fmla="*/ 393877 w 1555761"/>
                <a:gd name="connsiteY12" fmla="*/ 92409 h 1128537"/>
                <a:gd name="connsiteX13" fmla="*/ 227019 w 1555761"/>
                <a:gd name="connsiteY13" fmla="*/ 89674 h 1128537"/>
                <a:gd name="connsiteX14" fmla="*/ 63677 w 1555761"/>
                <a:gd name="connsiteY14" fmla="*/ 97489 h 1128537"/>
                <a:gd name="connsiteX0" fmla="*/ 63677 w 1555761"/>
                <a:gd name="connsiteY0" fmla="*/ 97489 h 1128537"/>
                <a:gd name="connsiteX1" fmla="*/ 83997 w 1555761"/>
                <a:gd name="connsiteY1" fmla="*/ 31449 h 1128537"/>
                <a:gd name="connsiteX2" fmla="*/ 1039037 w 1555761"/>
                <a:gd name="connsiteY2" fmla="*/ 13083 h 1128537"/>
                <a:gd name="connsiteX3" fmla="*/ 1202384 w 1555761"/>
                <a:gd name="connsiteY3" fmla="*/ 86425 h 1128537"/>
                <a:gd name="connsiteX4" fmla="*/ 1322878 w 1555761"/>
                <a:gd name="connsiteY4" fmla="*/ 277936 h 1128537"/>
                <a:gd name="connsiteX5" fmla="*/ 1413400 w 1555761"/>
                <a:gd name="connsiteY5" fmla="*/ 719471 h 1128537"/>
                <a:gd name="connsiteX6" fmla="*/ 1555634 w 1555761"/>
                <a:gd name="connsiteY6" fmla="*/ 1126385 h 1128537"/>
                <a:gd name="connsiteX7" fmla="*/ 1387354 w 1555761"/>
                <a:gd name="connsiteY7" fmla="*/ 852366 h 1128537"/>
                <a:gd name="connsiteX8" fmla="*/ 1275985 w 1555761"/>
                <a:gd name="connsiteY8" fmla="*/ 389305 h 1128537"/>
                <a:gd name="connsiteX9" fmla="*/ 1173077 w 1555761"/>
                <a:gd name="connsiteY9" fmla="*/ 162625 h 1128537"/>
                <a:gd name="connsiteX10" fmla="*/ 1064046 w 1555761"/>
                <a:gd name="connsiteY10" fmla="*/ 96708 h 1128537"/>
                <a:gd name="connsiteX11" fmla="*/ 833107 w 1555761"/>
                <a:gd name="connsiteY11" fmla="*/ 68840 h 1128537"/>
                <a:gd name="connsiteX12" fmla="*/ 393877 w 1555761"/>
                <a:gd name="connsiteY12" fmla="*/ 92409 h 1128537"/>
                <a:gd name="connsiteX13" fmla="*/ 227019 w 1555761"/>
                <a:gd name="connsiteY13" fmla="*/ 89674 h 1128537"/>
                <a:gd name="connsiteX14" fmla="*/ 63677 w 1555761"/>
                <a:gd name="connsiteY14" fmla="*/ 97489 h 1128537"/>
                <a:gd name="connsiteX0" fmla="*/ 59845 w 1551929"/>
                <a:gd name="connsiteY0" fmla="*/ 116998 h 1148046"/>
                <a:gd name="connsiteX1" fmla="*/ 86027 w 1551929"/>
                <a:gd name="connsiteY1" fmla="*/ 4065 h 1148046"/>
                <a:gd name="connsiteX2" fmla="*/ 1035205 w 1551929"/>
                <a:gd name="connsiteY2" fmla="*/ 32592 h 1148046"/>
                <a:gd name="connsiteX3" fmla="*/ 1198552 w 1551929"/>
                <a:gd name="connsiteY3" fmla="*/ 105934 h 1148046"/>
                <a:gd name="connsiteX4" fmla="*/ 1319046 w 1551929"/>
                <a:gd name="connsiteY4" fmla="*/ 297445 h 1148046"/>
                <a:gd name="connsiteX5" fmla="*/ 1409568 w 1551929"/>
                <a:gd name="connsiteY5" fmla="*/ 738980 h 1148046"/>
                <a:gd name="connsiteX6" fmla="*/ 1551802 w 1551929"/>
                <a:gd name="connsiteY6" fmla="*/ 1145894 h 1148046"/>
                <a:gd name="connsiteX7" fmla="*/ 1383522 w 1551929"/>
                <a:gd name="connsiteY7" fmla="*/ 871875 h 1148046"/>
                <a:gd name="connsiteX8" fmla="*/ 1272153 w 1551929"/>
                <a:gd name="connsiteY8" fmla="*/ 408814 h 1148046"/>
                <a:gd name="connsiteX9" fmla="*/ 1169245 w 1551929"/>
                <a:gd name="connsiteY9" fmla="*/ 182134 h 1148046"/>
                <a:gd name="connsiteX10" fmla="*/ 1060214 w 1551929"/>
                <a:gd name="connsiteY10" fmla="*/ 116217 h 1148046"/>
                <a:gd name="connsiteX11" fmla="*/ 829275 w 1551929"/>
                <a:gd name="connsiteY11" fmla="*/ 88349 h 1148046"/>
                <a:gd name="connsiteX12" fmla="*/ 390045 w 1551929"/>
                <a:gd name="connsiteY12" fmla="*/ 111918 h 1148046"/>
                <a:gd name="connsiteX13" fmla="*/ 223187 w 1551929"/>
                <a:gd name="connsiteY13" fmla="*/ 109183 h 1148046"/>
                <a:gd name="connsiteX14" fmla="*/ 59845 w 1551929"/>
                <a:gd name="connsiteY14" fmla="*/ 116998 h 1148046"/>
                <a:gd name="connsiteX0" fmla="*/ 59845 w 1551929"/>
                <a:gd name="connsiteY0" fmla="*/ 116998 h 1148046"/>
                <a:gd name="connsiteX1" fmla="*/ 86027 w 1551929"/>
                <a:gd name="connsiteY1" fmla="*/ 4065 h 1148046"/>
                <a:gd name="connsiteX2" fmla="*/ 1035205 w 1551929"/>
                <a:gd name="connsiteY2" fmla="*/ 32592 h 1148046"/>
                <a:gd name="connsiteX3" fmla="*/ 1198552 w 1551929"/>
                <a:gd name="connsiteY3" fmla="*/ 105934 h 1148046"/>
                <a:gd name="connsiteX4" fmla="*/ 1319046 w 1551929"/>
                <a:gd name="connsiteY4" fmla="*/ 297445 h 1148046"/>
                <a:gd name="connsiteX5" fmla="*/ 1409568 w 1551929"/>
                <a:gd name="connsiteY5" fmla="*/ 738980 h 1148046"/>
                <a:gd name="connsiteX6" fmla="*/ 1551802 w 1551929"/>
                <a:gd name="connsiteY6" fmla="*/ 1145894 h 1148046"/>
                <a:gd name="connsiteX7" fmla="*/ 1383522 w 1551929"/>
                <a:gd name="connsiteY7" fmla="*/ 871875 h 1148046"/>
                <a:gd name="connsiteX8" fmla="*/ 1272153 w 1551929"/>
                <a:gd name="connsiteY8" fmla="*/ 408814 h 1148046"/>
                <a:gd name="connsiteX9" fmla="*/ 1169245 w 1551929"/>
                <a:gd name="connsiteY9" fmla="*/ 182134 h 1148046"/>
                <a:gd name="connsiteX10" fmla="*/ 1060214 w 1551929"/>
                <a:gd name="connsiteY10" fmla="*/ 116217 h 1148046"/>
                <a:gd name="connsiteX11" fmla="*/ 829275 w 1551929"/>
                <a:gd name="connsiteY11" fmla="*/ 88349 h 1148046"/>
                <a:gd name="connsiteX12" fmla="*/ 390045 w 1551929"/>
                <a:gd name="connsiteY12" fmla="*/ 111918 h 1148046"/>
                <a:gd name="connsiteX13" fmla="*/ 223190 w 1551929"/>
                <a:gd name="connsiteY13" fmla="*/ 109183 h 1148046"/>
                <a:gd name="connsiteX14" fmla="*/ 59845 w 1551929"/>
                <a:gd name="connsiteY14" fmla="*/ 116998 h 1148046"/>
                <a:gd name="connsiteX0" fmla="*/ 59845 w 1551929"/>
                <a:gd name="connsiteY0" fmla="*/ 116998 h 1148046"/>
                <a:gd name="connsiteX1" fmla="*/ 86027 w 1551929"/>
                <a:gd name="connsiteY1" fmla="*/ 4065 h 1148046"/>
                <a:gd name="connsiteX2" fmla="*/ 1035205 w 1551929"/>
                <a:gd name="connsiteY2" fmla="*/ 32592 h 1148046"/>
                <a:gd name="connsiteX3" fmla="*/ 1198552 w 1551929"/>
                <a:gd name="connsiteY3" fmla="*/ 105934 h 1148046"/>
                <a:gd name="connsiteX4" fmla="*/ 1319046 w 1551929"/>
                <a:gd name="connsiteY4" fmla="*/ 297445 h 1148046"/>
                <a:gd name="connsiteX5" fmla="*/ 1409568 w 1551929"/>
                <a:gd name="connsiteY5" fmla="*/ 738980 h 1148046"/>
                <a:gd name="connsiteX6" fmla="*/ 1551802 w 1551929"/>
                <a:gd name="connsiteY6" fmla="*/ 1145894 h 1148046"/>
                <a:gd name="connsiteX7" fmla="*/ 1383522 w 1551929"/>
                <a:gd name="connsiteY7" fmla="*/ 871875 h 1148046"/>
                <a:gd name="connsiteX8" fmla="*/ 1272153 w 1551929"/>
                <a:gd name="connsiteY8" fmla="*/ 408814 h 1148046"/>
                <a:gd name="connsiteX9" fmla="*/ 1169245 w 1551929"/>
                <a:gd name="connsiteY9" fmla="*/ 182134 h 1148046"/>
                <a:gd name="connsiteX10" fmla="*/ 1060214 w 1551929"/>
                <a:gd name="connsiteY10" fmla="*/ 116217 h 1148046"/>
                <a:gd name="connsiteX11" fmla="*/ 829275 w 1551929"/>
                <a:gd name="connsiteY11" fmla="*/ 88349 h 1148046"/>
                <a:gd name="connsiteX12" fmla="*/ 390045 w 1551929"/>
                <a:gd name="connsiteY12" fmla="*/ 111918 h 1148046"/>
                <a:gd name="connsiteX13" fmla="*/ 223193 w 1551929"/>
                <a:gd name="connsiteY13" fmla="*/ 109183 h 1148046"/>
                <a:gd name="connsiteX14" fmla="*/ 59845 w 1551929"/>
                <a:gd name="connsiteY14" fmla="*/ 116998 h 1148046"/>
                <a:gd name="connsiteX0" fmla="*/ 68343 w 1560427"/>
                <a:gd name="connsiteY0" fmla="*/ 116998 h 1148046"/>
                <a:gd name="connsiteX1" fmla="*/ 94525 w 1560427"/>
                <a:gd name="connsiteY1" fmla="*/ 4065 h 1148046"/>
                <a:gd name="connsiteX2" fmla="*/ 1043703 w 1560427"/>
                <a:gd name="connsiteY2" fmla="*/ 32592 h 1148046"/>
                <a:gd name="connsiteX3" fmla="*/ 1207050 w 1560427"/>
                <a:gd name="connsiteY3" fmla="*/ 105934 h 1148046"/>
                <a:gd name="connsiteX4" fmla="*/ 1327544 w 1560427"/>
                <a:gd name="connsiteY4" fmla="*/ 297445 h 1148046"/>
                <a:gd name="connsiteX5" fmla="*/ 1418066 w 1560427"/>
                <a:gd name="connsiteY5" fmla="*/ 738980 h 1148046"/>
                <a:gd name="connsiteX6" fmla="*/ 1560300 w 1560427"/>
                <a:gd name="connsiteY6" fmla="*/ 1145894 h 1148046"/>
                <a:gd name="connsiteX7" fmla="*/ 1392020 w 1560427"/>
                <a:gd name="connsiteY7" fmla="*/ 871875 h 1148046"/>
                <a:gd name="connsiteX8" fmla="*/ 1280651 w 1560427"/>
                <a:gd name="connsiteY8" fmla="*/ 408814 h 1148046"/>
                <a:gd name="connsiteX9" fmla="*/ 1177743 w 1560427"/>
                <a:gd name="connsiteY9" fmla="*/ 182134 h 1148046"/>
                <a:gd name="connsiteX10" fmla="*/ 1068712 w 1560427"/>
                <a:gd name="connsiteY10" fmla="*/ 116217 h 1148046"/>
                <a:gd name="connsiteX11" fmla="*/ 837773 w 1560427"/>
                <a:gd name="connsiteY11" fmla="*/ 88349 h 1148046"/>
                <a:gd name="connsiteX12" fmla="*/ 398543 w 1560427"/>
                <a:gd name="connsiteY12" fmla="*/ 111918 h 1148046"/>
                <a:gd name="connsiteX13" fmla="*/ 68343 w 1560427"/>
                <a:gd name="connsiteY13" fmla="*/ 116998 h 1148046"/>
                <a:gd name="connsiteX0" fmla="*/ 68343 w 1560427"/>
                <a:gd name="connsiteY0" fmla="*/ 116998 h 1148046"/>
                <a:gd name="connsiteX1" fmla="*/ 94525 w 1560427"/>
                <a:gd name="connsiteY1" fmla="*/ 4065 h 1148046"/>
                <a:gd name="connsiteX2" fmla="*/ 1043703 w 1560427"/>
                <a:gd name="connsiteY2" fmla="*/ 32592 h 1148046"/>
                <a:gd name="connsiteX3" fmla="*/ 1207050 w 1560427"/>
                <a:gd name="connsiteY3" fmla="*/ 105934 h 1148046"/>
                <a:gd name="connsiteX4" fmla="*/ 1327544 w 1560427"/>
                <a:gd name="connsiteY4" fmla="*/ 297445 h 1148046"/>
                <a:gd name="connsiteX5" fmla="*/ 1418066 w 1560427"/>
                <a:gd name="connsiteY5" fmla="*/ 738980 h 1148046"/>
                <a:gd name="connsiteX6" fmla="*/ 1560300 w 1560427"/>
                <a:gd name="connsiteY6" fmla="*/ 1145894 h 1148046"/>
                <a:gd name="connsiteX7" fmla="*/ 1392020 w 1560427"/>
                <a:gd name="connsiteY7" fmla="*/ 871875 h 1148046"/>
                <a:gd name="connsiteX8" fmla="*/ 1280651 w 1560427"/>
                <a:gd name="connsiteY8" fmla="*/ 408814 h 1148046"/>
                <a:gd name="connsiteX9" fmla="*/ 1177743 w 1560427"/>
                <a:gd name="connsiteY9" fmla="*/ 182134 h 1148046"/>
                <a:gd name="connsiteX10" fmla="*/ 1068712 w 1560427"/>
                <a:gd name="connsiteY10" fmla="*/ 116217 h 1148046"/>
                <a:gd name="connsiteX11" fmla="*/ 837773 w 1560427"/>
                <a:gd name="connsiteY11" fmla="*/ 88349 h 1148046"/>
                <a:gd name="connsiteX12" fmla="*/ 386823 w 1560427"/>
                <a:gd name="connsiteY12" fmla="*/ 82611 h 1148046"/>
                <a:gd name="connsiteX13" fmla="*/ 68343 w 1560427"/>
                <a:gd name="connsiteY13" fmla="*/ 116998 h 1148046"/>
                <a:gd name="connsiteX0" fmla="*/ 71476 w 1557695"/>
                <a:gd name="connsiteY0" fmla="*/ 73495 h 1145573"/>
                <a:gd name="connsiteX1" fmla="*/ 91793 w 1557695"/>
                <a:gd name="connsiteY1" fmla="*/ 1592 h 1145573"/>
                <a:gd name="connsiteX2" fmla="*/ 1040971 w 1557695"/>
                <a:gd name="connsiteY2" fmla="*/ 30119 h 1145573"/>
                <a:gd name="connsiteX3" fmla="*/ 1204318 w 1557695"/>
                <a:gd name="connsiteY3" fmla="*/ 103461 h 1145573"/>
                <a:gd name="connsiteX4" fmla="*/ 1324812 w 1557695"/>
                <a:gd name="connsiteY4" fmla="*/ 294972 h 1145573"/>
                <a:gd name="connsiteX5" fmla="*/ 1415334 w 1557695"/>
                <a:gd name="connsiteY5" fmla="*/ 736507 h 1145573"/>
                <a:gd name="connsiteX6" fmla="*/ 1557568 w 1557695"/>
                <a:gd name="connsiteY6" fmla="*/ 1143421 h 1145573"/>
                <a:gd name="connsiteX7" fmla="*/ 1389288 w 1557695"/>
                <a:gd name="connsiteY7" fmla="*/ 869402 h 1145573"/>
                <a:gd name="connsiteX8" fmla="*/ 1277919 w 1557695"/>
                <a:gd name="connsiteY8" fmla="*/ 406341 h 1145573"/>
                <a:gd name="connsiteX9" fmla="*/ 1175011 w 1557695"/>
                <a:gd name="connsiteY9" fmla="*/ 179661 h 1145573"/>
                <a:gd name="connsiteX10" fmla="*/ 1065980 w 1557695"/>
                <a:gd name="connsiteY10" fmla="*/ 113744 h 1145573"/>
                <a:gd name="connsiteX11" fmla="*/ 835041 w 1557695"/>
                <a:gd name="connsiteY11" fmla="*/ 85876 h 1145573"/>
                <a:gd name="connsiteX12" fmla="*/ 384091 w 1557695"/>
                <a:gd name="connsiteY12" fmla="*/ 80138 h 1145573"/>
                <a:gd name="connsiteX13" fmla="*/ 71476 w 1557695"/>
                <a:gd name="connsiteY13" fmla="*/ 73495 h 1145573"/>
                <a:gd name="connsiteX0" fmla="*/ 71476 w 1557695"/>
                <a:gd name="connsiteY0" fmla="*/ 73495 h 1145573"/>
                <a:gd name="connsiteX1" fmla="*/ 91793 w 1557695"/>
                <a:gd name="connsiteY1" fmla="*/ 1592 h 1145573"/>
                <a:gd name="connsiteX2" fmla="*/ 1040971 w 1557695"/>
                <a:gd name="connsiteY2" fmla="*/ 30119 h 1145573"/>
                <a:gd name="connsiteX3" fmla="*/ 1204318 w 1557695"/>
                <a:gd name="connsiteY3" fmla="*/ 103461 h 1145573"/>
                <a:gd name="connsiteX4" fmla="*/ 1324812 w 1557695"/>
                <a:gd name="connsiteY4" fmla="*/ 294972 h 1145573"/>
                <a:gd name="connsiteX5" fmla="*/ 1415334 w 1557695"/>
                <a:gd name="connsiteY5" fmla="*/ 736507 h 1145573"/>
                <a:gd name="connsiteX6" fmla="*/ 1557568 w 1557695"/>
                <a:gd name="connsiteY6" fmla="*/ 1143421 h 1145573"/>
                <a:gd name="connsiteX7" fmla="*/ 1389288 w 1557695"/>
                <a:gd name="connsiteY7" fmla="*/ 869402 h 1145573"/>
                <a:gd name="connsiteX8" fmla="*/ 1307226 w 1557695"/>
                <a:gd name="connsiteY8" fmla="*/ 394618 h 1145573"/>
                <a:gd name="connsiteX9" fmla="*/ 1175011 w 1557695"/>
                <a:gd name="connsiteY9" fmla="*/ 179661 h 1145573"/>
                <a:gd name="connsiteX10" fmla="*/ 1065980 w 1557695"/>
                <a:gd name="connsiteY10" fmla="*/ 113744 h 1145573"/>
                <a:gd name="connsiteX11" fmla="*/ 835041 w 1557695"/>
                <a:gd name="connsiteY11" fmla="*/ 85876 h 1145573"/>
                <a:gd name="connsiteX12" fmla="*/ 384091 w 1557695"/>
                <a:gd name="connsiteY12" fmla="*/ 80138 h 1145573"/>
                <a:gd name="connsiteX13" fmla="*/ 71476 w 1557695"/>
                <a:gd name="connsiteY13" fmla="*/ 73495 h 1145573"/>
                <a:gd name="connsiteX0" fmla="*/ 71476 w 1557607"/>
                <a:gd name="connsiteY0" fmla="*/ 73495 h 1144591"/>
                <a:gd name="connsiteX1" fmla="*/ 91793 w 1557607"/>
                <a:gd name="connsiteY1" fmla="*/ 1592 h 1144591"/>
                <a:gd name="connsiteX2" fmla="*/ 1040971 w 1557607"/>
                <a:gd name="connsiteY2" fmla="*/ 30119 h 1144591"/>
                <a:gd name="connsiteX3" fmla="*/ 1204318 w 1557607"/>
                <a:gd name="connsiteY3" fmla="*/ 103461 h 1144591"/>
                <a:gd name="connsiteX4" fmla="*/ 1324812 w 1557607"/>
                <a:gd name="connsiteY4" fmla="*/ 294972 h 1144591"/>
                <a:gd name="connsiteX5" fmla="*/ 1415334 w 1557607"/>
                <a:gd name="connsiteY5" fmla="*/ 736507 h 1144591"/>
                <a:gd name="connsiteX6" fmla="*/ 1557568 w 1557607"/>
                <a:gd name="connsiteY6" fmla="*/ 1143421 h 1144591"/>
                <a:gd name="connsiteX7" fmla="*/ 1401011 w 1557607"/>
                <a:gd name="connsiteY7" fmla="*/ 840094 h 1144591"/>
                <a:gd name="connsiteX8" fmla="*/ 1307226 w 1557607"/>
                <a:gd name="connsiteY8" fmla="*/ 394618 h 1144591"/>
                <a:gd name="connsiteX9" fmla="*/ 1175011 w 1557607"/>
                <a:gd name="connsiteY9" fmla="*/ 179661 h 1144591"/>
                <a:gd name="connsiteX10" fmla="*/ 1065980 w 1557607"/>
                <a:gd name="connsiteY10" fmla="*/ 113744 h 1144591"/>
                <a:gd name="connsiteX11" fmla="*/ 835041 w 1557607"/>
                <a:gd name="connsiteY11" fmla="*/ 85876 h 1144591"/>
                <a:gd name="connsiteX12" fmla="*/ 384091 w 1557607"/>
                <a:gd name="connsiteY12" fmla="*/ 80138 h 1144591"/>
                <a:gd name="connsiteX13" fmla="*/ 71476 w 1557607"/>
                <a:gd name="connsiteY13" fmla="*/ 73495 h 1144591"/>
                <a:gd name="connsiteX0" fmla="*/ 71476 w 1557607"/>
                <a:gd name="connsiteY0" fmla="*/ 73495 h 1144591"/>
                <a:gd name="connsiteX1" fmla="*/ 91793 w 1557607"/>
                <a:gd name="connsiteY1" fmla="*/ 1592 h 1144591"/>
                <a:gd name="connsiteX2" fmla="*/ 1040971 w 1557607"/>
                <a:gd name="connsiteY2" fmla="*/ 30119 h 1144591"/>
                <a:gd name="connsiteX3" fmla="*/ 1204318 w 1557607"/>
                <a:gd name="connsiteY3" fmla="*/ 103461 h 1144591"/>
                <a:gd name="connsiteX4" fmla="*/ 1324812 w 1557607"/>
                <a:gd name="connsiteY4" fmla="*/ 294972 h 1144591"/>
                <a:gd name="connsiteX5" fmla="*/ 1415334 w 1557607"/>
                <a:gd name="connsiteY5" fmla="*/ 736507 h 1144591"/>
                <a:gd name="connsiteX6" fmla="*/ 1557568 w 1557607"/>
                <a:gd name="connsiteY6" fmla="*/ 1143421 h 1144591"/>
                <a:gd name="connsiteX7" fmla="*/ 1401011 w 1557607"/>
                <a:gd name="connsiteY7" fmla="*/ 840094 h 1144591"/>
                <a:gd name="connsiteX8" fmla="*/ 1307226 w 1557607"/>
                <a:gd name="connsiteY8" fmla="*/ 394618 h 1144591"/>
                <a:gd name="connsiteX9" fmla="*/ 1175011 w 1557607"/>
                <a:gd name="connsiteY9" fmla="*/ 179661 h 1144591"/>
                <a:gd name="connsiteX10" fmla="*/ 1065980 w 1557607"/>
                <a:gd name="connsiteY10" fmla="*/ 113744 h 1144591"/>
                <a:gd name="connsiteX11" fmla="*/ 835041 w 1557607"/>
                <a:gd name="connsiteY11" fmla="*/ 85876 h 1144591"/>
                <a:gd name="connsiteX12" fmla="*/ 384091 w 1557607"/>
                <a:gd name="connsiteY12" fmla="*/ 80138 h 1144591"/>
                <a:gd name="connsiteX13" fmla="*/ 71476 w 1557607"/>
                <a:gd name="connsiteY13" fmla="*/ 73495 h 1144591"/>
                <a:gd name="connsiteX0" fmla="*/ 59274 w 1545405"/>
                <a:gd name="connsiteY0" fmla="*/ 77388 h 1148484"/>
                <a:gd name="connsiteX1" fmla="*/ 79591 w 1545405"/>
                <a:gd name="connsiteY1" fmla="*/ 5485 h 1148484"/>
                <a:gd name="connsiteX2" fmla="*/ 852923 w 1545405"/>
                <a:gd name="connsiteY2" fmla="*/ 16428 h 1148484"/>
                <a:gd name="connsiteX3" fmla="*/ 1192116 w 1545405"/>
                <a:gd name="connsiteY3" fmla="*/ 107354 h 1148484"/>
                <a:gd name="connsiteX4" fmla="*/ 1312610 w 1545405"/>
                <a:gd name="connsiteY4" fmla="*/ 298865 h 1148484"/>
                <a:gd name="connsiteX5" fmla="*/ 1403132 w 1545405"/>
                <a:gd name="connsiteY5" fmla="*/ 740400 h 1148484"/>
                <a:gd name="connsiteX6" fmla="*/ 1545366 w 1545405"/>
                <a:gd name="connsiteY6" fmla="*/ 1147314 h 1148484"/>
                <a:gd name="connsiteX7" fmla="*/ 1388809 w 1545405"/>
                <a:gd name="connsiteY7" fmla="*/ 843987 h 1148484"/>
                <a:gd name="connsiteX8" fmla="*/ 1295024 w 1545405"/>
                <a:gd name="connsiteY8" fmla="*/ 398511 h 1148484"/>
                <a:gd name="connsiteX9" fmla="*/ 1162809 w 1545405"/>
                <a:gd name="connsiteY9" fmla="*/ 183554 h 1148484"/>
                <a:gd name="connsiteX10" fmla="*/ 1053778 w 1545405"/>
                <a:gd name="connsiteY10" fmla="*/ 117637 h 1148484"/>
                <a:gd name="connsiteX11" fmla="*/ 822839 w 1545405"/>
                <a:gd name="connsiteY11" fmla="*/ 89769 h 1148484"/>
                <a:gd name="connsiteX12" fmla="*/ 371889 w 1545405"/>
                <a:gd name="connsiteY12" fmla="*/ 84031 h 1148484"/>
                <a:gd name="connsiteX13" fmla="*/ 59274 w 1545405"/>
                <a:gd name="connsiteY13" fmla="*/ 77388 h 1148484"/>
                <a:gd name="connsiteX0" fmla="*/ 59274 w 1545405"/>
                <a:gd name="connsiteY0" fmla="*/ 77388 h 1148484"/>
                <a:gd name="connsiteX1" fmla="*/ 79591 w 1545405"/>
                <a:gd name="connsiteY1" fmla="*/ 5485 h 1148484"/>
                <a:gd name="connsiteX2" fmla="*/ 852923 w 1545405"/>
                <a:gd name="connsiteY2" fmla="*/ 16428 h 1148484"/>
                <a:gd name="connsiteX3" fmla="*/ 1192116 w 1545405"/>
                <a:gd name="connsiteY3" fmla="*/ 107354 h 1148484"/>
                <a:gd name="connsiteX4" fmla="*/ 1312610 w 1545405"/>
                <a:gd name="connsiteY4" fmla="*/ 298865 h 1148484"/>
                <a:gd name="connsiteX5" fmla="*/ 1403132 w 1545405"/>
                <a:gd name="connsiteY5" fmla="*/ 740400 h 1148484"/>
                <a:gd name="connsiteX6" fmla="*/ 1545366 w 1545405"/>
                <a:gd name="connsiteY6" fmla="*/ 1147314 h 1148484"/>
                <a:gd name="connsiteX7" fmla="*/ 1388809 w 1545405"/>
                <a:gd name="connsiteY7" fmla="*/ 843987 h 1148484"/>
                <a:gd name="connsiteX8" fmla="*/ 1295024 w 1545405"/>
                <a:gd name="connsiteY8" fmla="*/ 398511 h 1148484"/>
                <a:gd name="connsiteX9" fmla="*/ 1192119 w 1545405"/>
                <a:gd name="connsiteY9" fmla="*/ 189416 h 1148484"/>
                <a:gd name="connsiteX10" fmla="*/ 1053778 w 1545405"/>
                <a:gd name="connsiteY10" fmla="*/ 117637 h 1148484"/>
                <a:gd name="connsiteX11" fmla="*/ 822839 w 1545405"/>
                <a:gd name="connsiteY11" fmla="*/ 89769 h 1148484"/>
                <a:gd name="connsiteX12" fmla="*/ 371889 w 1545405"/>
                <a:gd name="connsiteY12" fmla="*/ 84031 h 1148484"/>
                <a:gd name="connsiteX13" fmla="*/ 59274 w 1545405"/>
                <a:gd name="connsiteY13" fmla="*/ 77388 h 114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5405" h="1148484">
                  <a:moveTo>
                    <a:pt x="59274" y="77388"/>
                  </a:moveTo>
                  <a:cubicBezTo>
                    <a:pt x="8604" y="59413"/>
                    <a:pt x="-52684" y="15645"/>
                    <a:pt x="79591" y="5485"/>
                  </a:cubicBezTo>
                  <a:cubicBezTo>
                    <a:pt x="211866" y="-4675"/>
                    <a:pt x="667502" y="-550"/>
                    <a:pt x="852923" y="16428"/>
                  </a:cubicBezTo>
                  <a:cubicBezTo>
                    <a:pt x="1038344" y="33406"/>
                    <a:pt x="1115502" y="63212"/>
                    <a:pt x="1192116" y="107354"/>
                  </a:cubicBezTo>
                  <a:cubicBezTo>
                    <a:pt x="1239423" y="151496"/>
                    <a:pt x="1277441" y="191404"/>
                    <a:pt x="1312610" y="298865"/>
                  </a:cubicBezTo>
                  <a:cubicBezTo>
                    <a:pt x="1347779" y="406327"/>
                    <a:pt x="1364339" y="598992"/>
                    <a:pt x="1403132" y="740400"/>
                  </a:cubicBezTo>
                  <a:cubicBezTo>
                    <a:pt x="1441925" y="881808"/>
                    <a:pt x="1547753" y="1130050"/>
                    <a:pt x="1545366" y="1147314"/>
                  </a:cubicBezTo>
                  <a:cubicBezTo>
                    <a:pt x="1542979" y="1164579"/>
                    <a:pt x="1434440" y="987349"/>
                    <a:pt x="1388809" y="843987"/>
                  </a:cubicBezTo>
                  <a:cubicBezTo>
                    <a:pt x="1343178" y="700625"/>
                    <a:pt x="1325853" y="501744"/>
                    <a:pt x="1295024" y="398511"/>
                  </a:cubicBezTo>
                  <a:cubicBezTo>
                    <a:pt x="1258334" y="289416"/>
                    <a:pt x="1224511" y="219621"/>
                    <a:pt x="1192119" y="189416"/>
                  </a:cubicBezTo>
                  <a:cubicBezTo>
                    <a:pt x="1159727" y="159211"/>
                    <a:pt x="1109463" y="139129"/>
                    <a:pt x="1053778" y="117637"/>
                  </a:cubicBezTo>
                  <a:cubicBezTo>
                    <a:pt x="992429" y="116163"/>
                    <a:pt x="884188" y="91243"/>
                    <a:pt x="822839" y="89769"/>
                  </a:cubicBezTo>
                  <a:lnTo>
                    <a:pt x="371889" y="84031"/>
                  </a:lnTo>
                  <a:cubicBezTo>
                    <a:pt x="243651" y="88806"/>
                    <a:pt x="109944" y="95364"/>
                    <a:pt x="59274" y="77388"/>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
            <p:cNvSpPr/>
            <p:nvPr/>
          </p:nvSpPr>
          <p:spPr>
            <a:xfrm rot="722472">
              <a:off x="3517623" y="4018543"/>
              <a:ext cx="388311" cy="316516"/>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1561 w 1065385"/>
                <a:gd name="connsiteY0" fmla="*/ 506991 h 1706699"/>
                <a:gd name="connsiteX1" fmla="*/ 387056 w 1065385"/>
                <a:gd name="connsiteY1" fmla="*/ 76044 h 1706699"/>
                <a:gd name="connsiteX2" fmla="*/ 641702 w 1065385"/>
                <a:gd name="connsiteY2" fmla="*/ 223627 h 1706699"/>
                <a:gd name="connsiteX3" fmla="*/ 769171 w 1065385"/>
                <a:gd name="connsiteY3" fmla="*/ 565515 h 1706699"/>
                <a:gd name="connsiteX4" fmla="*/ 1065261 w 1065385"/>
                <a:gd name="connsiteY4" fmla="*/ 1696586 h 1706699"/>
                <a:gd name="connsiteX5" fmla="*/ 743496 w 1065385"/>
                <a:gd name="connsiteY5" fmla="*/ 1194708 h 1706699"/>
                <a:gd name="connsiteX6" fmla="*/ 394265 w 1065385"/>
                <a:gd name="connsiteY6" fmla="*/ 1093782 h 1706699"/>
                <a:gd name="connsiteX7" fmla="*/ 21561 w 1065385"/>
                <a:gd name="connsiteY7" fmla="*/ 506991 h 1706699"/>
                <a:gd name="connsiteX0" fmla="*/ 9 w 1043833"/>
                <a:gd name="connsiteY0" fmla="*/ 713201 h 1912909"/>
                <a:gd name="connsiteX1" fmla="*/ 362097 w 1043833"/>
                <a:gd name="connsiteY1" fmla="*/ 4682 h 1912909"/>
                <a:gd name="connsiteX2" fmla="*/ 620150 w 1043833"/>
                <a:gd name="connsiteY2" fmla="*/ 429837 h 1912909"/>
                <a:gd name="connsiteX3" fmla="*/ 747619 w 1043833"/>
                <a:gd name="connsiteY3" fmla="*/ 771725 h 1912909"/>
                <a:gd name="connsiteX4" fmla="*/ 1043709 w 1043833"/>
                <a:gd name="connsiteY4" fmla="*/ 1902796 h 1912909"/>
                <a:gd name="connsiteX5" fmla="*/ 721944 w 1043833"/>
                <a:gd name="connsiteY5" fmla="*/ 1400918 h 1912909"/>
                <a:gd name="connsiteX6" fmla="*/ 372713 w 1043833"/>
                <a:gd name="connsiteY6" fmla="*/ 1299992 h 1912909"/>
                <a:gd name="connsiteX7" fmla="*/ 9 w 1043833"/>
                <a:gd name="connsiteY7" fmla="*/ 713201 h 1912909"/>
                <a:gd name="connsiteX0" fmla="*/ 9 w 1043833"/>
                <a:gd name="connsiteY0" fmla="*/ 737380 h 1937088"/>
                <a:gd name="connsiteX1" fmla="*/ 362097 w 1043833"/>
                <a:gd name="connsiteY1" fmla="*/ 28861 h 1937088"/>
                <a:gd name="connsiteX2" fmla="*/ 643680 w 1043833"/>
                <a:gd name="connsiteY2" fmla="*/ 202059 h 1937088"/>
                <a:gd name="connsiteX3" fmla="*/ 747619 w 1043833"/>
                <a:gd name="connsiteY3" fmla="*/ 795904 h 1937088"/>
                <a:gd name="connsiteX4" fmla="*/ 1043709 w 1043833"/>
                <a:gd name="connsiteY4" fmla="*/ 1926975 h 1937088"/>
                <a:gd name="connsiteX5" fmla="*/ 721944 w 1043833"/>
                <a:gd name="connsiteY5" fmla="*/ 1425097 h 1937088"/>
                <a:gd name="connsiteX6" fmla="*/ 372713 w 1043833"/>
                <a:gd name="connsiteY6" fmla="*/ 1324171 h 1937088"/>
                <a:gd name="connsiteX7" fmla="*/ 9 w 1043833"/>
                <a:gd name="connsiteY7" fmla="*/ 737380 h 1937088"/>
                <a:gd name="connsiteX0" fmla="*/ 178 w 1044002"/>
                <a:gd name="connsiteY0" fmla="*/ 737380 h 1937088"/>
                <a:gd name="connsiteX1" fmla="*/ 362266 w 1044002"/>
                <a:gd name="connsiteY1" fmla="*/ 28861 h 1937088"/>
                <a:gd name="connsiteX2" fmla="*/ 643849 w 1044002"/>
                <a:gd name="connsiteY2" fmla="*/ 202059 h 1937088"/>
                <a:gd name="connsiteX3" fmla="*/ 747788 w 1044002"/>
                <a:gd name="connsiteY3" fmla="*/ 795904 h 1937088"/>
                <a:gd name="connsiteX4" fmla="*/ 1043878 w 1044002"/>
                <a:gd name="connsiteY4" fmla="*/ 1926975 h 1937088"/>
                <a:gd name="connsiteX5" fmla="*/ 722113 w 1044002"/>
                <a:gd name="connsiteY5" fmla="*/ 1425097 h 1937088"/>
                <a:gd name="connsiteX6" fmla="*/ 372882 w 1044002"/>
                <a:gd name="connsiteY6" fmla="*/ 1324171 h 1937088"/>
                <a:gd name="connsiteX7" fmla="*/ 178 w 1044002"/>
                <a:gd name="connsiteY7" fmla="*/ 737380 h 1937088"/>
                <a:gd name="connsiteX0" fmla="*/ 87 w 1043911"/>
                <a:gd name="connsiteY0" fmla="*/ 737380 h 1937088"/>
                <a:gd name="connsiteX1" fmla="*/ 362175 w 1043911"/>
                <a:gd name="connsiteY1" fmla="*/ 28861 h 1937088"/>
                <a:gd name="connsiteX2" fmla="*/ 643758 w 1043911"/>
                <a:gd name="connsiteY2" fmla="*/ 202059 h 1937088"/>
                <a:gd name="connsiteX3" fmla="*/ 747697 w 1043911"/>
                <a:gd name="connsiteY3" fmla="*/ 795904 h 1937088"/>
                <a:gd name="connsiteX4" fmla="*/ 1043787 w 1043911"/>
                <a:gd name="connsiteY4" fmla="*/ 1926975 h 1937088"/>
                <a:gd name="connsiteX5" fmla="*/ 722022 w 1043911"/>
                <a:gd name="connsiteY5" fmla="*/ 1425097 h 1937088"/>
                <a:gd name="connsiteX6" fmla="*/ 331895 w 1043911"/>
                <a:gd name="connsiteY6" fmla="*/ 1496321 h 1937088"/>
                <a:gd name="connsiteX7" fmla="*/ 87 w 1043911"/>
                <a:gd name="connsiteY7" fmla="*/ 737380 h 1937088"/>
                <a:gd name="connsiteX0" fmla="*/ 87 w 1043845"/>
                <a:gd name="connsiteY0" fmla="*/ 737380 h 1940646"/>
                <a:gd name="connsiteX1" fmla="*/ 362175 w 1043845"/>
                <a:gd name="connsiteY1" fmla="*/ 28861 h 1940646"/>
                <a:gd name="connsiteX2" fmla="*/ 643758 w 1043845"/>
                <a:gd name="connsiteY2" fmla="*/ 202059 h 1940646"/>
                <a:gd name="connsiteX3" fmla="*/ 747697 w 1043845"/>
                <a:gd name="connsiteY3" fmla="*/ 795904 h 1940646"/>
                <a:gd name="connsiteX4" fmla="*/ 1043787 w 1043845"/>
                <a:gd name="connsiteY4" fmla="*/ 1926975 h 1940646"/>
                <a:gd name="connsiteX5" fmla="*/ 722022 w 1043845"/>
                <a:gd name="connsiteY5" fmla="*/ 1425102 h 1940646"/>
                <a:gd name="connsiteX6" fmla="*/ 331895 w 1043845"/>
                <a:gd name="connsiteY6" fmla="*/ 1496321 h 1940646"/>
                <a:gd name="connsiteX7" fmla="*/ 87 w 1043845"/>
                <a:gd name="connsiteY7" fmla="*/ 737380 h 1940646"/>
                <a:gd name="connsiteX0" fmla="*/ 119 w 970849"/>
                <a:gd name="connsiteY0" fmla="*/ 676369 h 1936802"/>
                <a:gd name="connsiteX1" fmla="*/ 289179 w 970849"/>
                <a:gd name="connsiteY1" fmla="*/ 25017 h 1936802"/>
                <a:gd name="connsiteX2" fmla="*/ 570762 w 970849"/>
                <a:gd name="connsiteY2" fmla="*/ 198215 h 1936802"/>
                <a:gd name="connsiteX3" fmla="*/ 674701 w 970849"/>
                <a:gd name="connsiteY3" fmla="*/ 792060 h 1936802"/>
                <a:gd name="connsiteX4" fmla="*/ 970791 w 970849"/>
                <a:gd name="connsiteY4" fmla="*/ 1923131 h 1936802"/>
                <a:gd name="connsiteX5" fmla="*/ 649026 w 970849"/>
                <a:gd name="connsiteY5" fmla="*/ 1421258 h 1936802"/>
                <a:gd name="connsiteX6" fmla="*/ 258899 w 970849"/>
                <a:gd name="connsiteY6" fmla="*/ 1492477 h 1936802"/>
                <a:gd name="connsiteX7" fmla="*/ 119 w 970849"/>
                <a:gd name="connsiteY7" fmla="*/ 676369 h 1936802"/>
                <a:gd name="connsiteX0" fmla="*/ 21607 w 992337"/>
                <a:gd name="connsiteY0" fmla="*/ 676369 h 1936802"/>
                <a:gd name="connsiteX1" fmla="*/ 310667 w 992337"/>
                <a:gd name="connsiteY1" fmla="*/ 25017 h 1936802"/>
                <a:gd name="connsiteX2" fmla="*/ 592250 w 992337"/>
                <a:gd name="connsiteY2" fmla="*/ 198215 h 1936802"/>
                <a:gd name="connsiteX3" fmla="*/ 696189 w 992337"/>
                <a:gd name="connsiteY3" fmla="*/ 792060 h 1936802"/>
                <a:gd name="connsiteX4" fmla="*/ 992279 w 992337"/>
                <a:gd name="connsiteY4" fmla="*/ 1923131 h 1936802"/>
                <a:gd name="connsiteX5" fmla="*/ 670514 w 992337"/>
                <a:gd name="connsiteY5" fmla="*/ 1421258 h 1936802"/>
                <a:gd name="connsiteX6" fmla="*/ 280387 w 992337"/>
                <a:gd name="connsiteY6" fmla="*/ 1492477 h 1936802"/>
                <a:gd name="connsiteX7" fmla="*/ 21607 w 992337"/>
                <a:gd name="connsiteY7" fmla="*/ 676369 h 1936802"/>
                <a:gd name="connsiteX0" fmla="*/ 1527 w 972257"/>
                <a:gd name="connsiteY0" fmla="*/ 676369 h 1936802"/>
                <a:gd name="connsiteX1" fmla="*/ 290587 w 972257"/>
                <a:gd name="connsiteY1" fmla="*/ 25017 h 1936802"/>
                <a:gd name="connsiteX2" fmla="*/ 572170 w 972257"/>
                <a:gd name="connsiteY2" fmla="*/ 198215 h 1936802"/>
                <a:gd name="connsiteX3" fmla="*/ 676109 w 972257"/>
                <a:gd name="connsiteY3" fmla="*/ 792060 h 1936802"/>
                <a:gd name="connsiteX4" fmla="*/ 972199 w 972257"/>
                <a:gd name="connsiteY4" fmla="*/ 1923131 h 1936802"/>
                <a:gd name="connsiteX5" fmla="*/ 650434 w 972257"/>
                <a:gd name="connsiteY5" fmla="*/ 1421258 h 1936802"/>
                <a:gd name="connsiteX6" fmla="*/ 260307 w 972257"/>
                <a:gd name="connsiteY6" fmla="*/ 1492477 h 1936802"/>
                <a:gd name="connsiteX7" fmla="*/ 1527 w 972257"/>
                <a:gd name="connsiteY7" fmla="*/ 676369 h 1936802"/>
                <a:gd name="connsiteX0" fmla="*/ 553 w 971283"/>
                <a:gd name="connsiteY0" fmla="*/ 676369 h 1936802"/>
                <a:gd name="connsiteX1" fmla="*/ 289613 w 971283"/>
                <a:gd name="connsiteY1" fmla="*/ 25017 h 1936802"/>
                <a:gd name="connsiteX2" fmla="*/ 571196 w 971283"/>
                <a:gd name="connsiteY2" fmla="*/ 198215 h 1936802"/>
                <a:gd name="connsiteX3" fmla="*/ 675135 w 971283"/>
                <a:gd name="connsiteY3" fmla="*/ 792060 h 1936802"/>
                <a:gd name="connsiteX4" fmla="*/ 971225 w 971283"/>
                <a:gd name="connsiteY4" fmla="*/ 1923131 h 1936802"/>
                <a:gd name="connsiteX5" fmla="*/ 649460 w 971283"/>
                <a:gd name="connsiteY5" fmla="*/ 1421258 h 1936802"/>
                <a:gd name="connsiteX6" fmla="*/ 259333 w 971283"/>
                <a:gd name="connsiteY6" fmla="*/ 1492477 h 1936802"/>
                <a:gd name="connsiteX7" fmla="*/ 553 w 971283"/>
                <a:gd name="connsiteY7" fmla="*/ 676369 h 1936802"/>
                <a:gd name="connsiteX0" fmla="*/ 279 w 971009"/>
                <a:gd name="connsiteY0" fmla="*/ 819602 h 2080035"/>
                <a:gd name="connsiteX1" fmla="*/ 305893 w 971009"/>
                <a:gd name="connsiteY1" fmla="*/ 15177 h 2080035"/>
                <a:gd name="connsiteX2" fmla="*/ 570922 w 971009"/>
                <a:gd name="connsiteY2" fmla="*/ 341448 h 2080035"/>
                <a:gd name="connsiteX3" fmla="*/ 674861 w 971009"/>
                <a:gd name="connsiteY3" fmla="*/ 935293 h 2080035"/>
                <a:gd name="connsiteX4" fmla="*/ 970951 w 971009"/>
                <a:gd name="connsiteY4" fmla="*/ 2066364 h 2080035"/>
                <a:gd name="connsiteX5" fmla="*/ 649186 w 971009"/>
                <a:gd name="connsiteY5" fmla="*/ 1564491 h 2080035"/>
                <a:gd name="connsiteX6" fmla="*/ 259059 w 971009"/>
                <a:gd name="connsiteY6" fmla="*/ 1635710 h 2080035"/>
                <a:gd name="connsiteX7" fmla="*/ 279 w 971009"/>
                <a:gd name="connsiteY7" fmla="*/ 819602 h 2080035"/>
                <a:gd name="connsiteX0" fmla="*/ 1425 w 972155"/>
                <a:gd name="connsiteY0" fmla="*/ 1005729 h 2266162"/>
                <a:gd name="connsiteX1" fmla="*/ 372279 w 972155"/>
                <a:gd name="connsiteY1" fmla="*/ 10105 h 2266162"/>
                <a:gd name="connsiteX2" fmla="*/ 572068 w 972155"/>
                <a:gd name="connsiteY2" fmla="*/ 527575 h 2266162"/>
                <a:gd name="connsiteX3" fmla="*/ 676007 w 972155"/>
                <a:gd name="connsiteY3" fmla="*/ 1121420 h 2266162"/>
                <a:gd name="connsiteX4" fmla="*/ 972097 w 972155"/>
                <a:gd name="connsiteY4" fmla="*/ 2252491 h 2266162"/>
                <a:gd name="connsiteX5" fmla="*/ 650332 w 972155"/>
                <a:gd name="connsiteY5" fmla="*/ 1750618 h 2266162"/>
                <a:gd name="connsiteX6" fmla="*/ 260205 w 972155"/>
                <a:gd name="connsiteY6" fmla="*/ 1821837 h 2266162"/>
                <a:gd name="connsiteX7" fmla="*/ 1425 w 972155"/>
                <a:gd name="connsiteY7" fmla="*/ 1005729 h 2266162"/>
                <a:gd name="connsiteX0" fmla="*/ 1425 w 972153"/>
                <a:gd name="connsiteY0" fmla="*/ 1014625 h 2275058"/>
                <a:gd name="connsiteX1" fmla="*/ 372279 w 972153"/>
                <a:gd name="connsiteY1" fmla="*/ 19001 h 2275058"/>
                <a:gd name="connsiteX2" fmla="*/ 603387 w 972153"/>
                <a:gd name="connsiteY2" fmla="*/ 418532 h 2275058"/>
                <a:gd name="connsiteX3" fmla="*/ 676007 w 972153"/>
                <a:gd name="connsiteY3" fmla="*/ 1130316 h 2275058"/>
                <a:gd name="connsiteX4" fmla="*/ 972097 w 972153"/>
                <a:gd name="connsiteY4" fmla="*/ 2261387 h 2275058"/>
                <a:gd name="connsiteX5" fmla="*/ 650332 w 972153"/>
                <a:gd name="connsiteY5" fmla="*/ 1759514 h 2275058"/>
                <a:gd name="connsiteX6" fmla="*/ 260205 w 972153"/>
                <a:gd name="connsiteY6" fmla="*/ 1830733 h 2275058"/>
                <a:gd name="connsiteX7" fmla="*/ 1425 w 972153"/>
                <a:gd name="connsiteY7" fmla="*/ 1014625 h 2275058"/>
                <a:gd name="connsiteX0" fmla="*/ 5 w 970733"/>
                <a:gd name="connsiteY0" fmla="*/ 1061127 h 2321560"/>
                <a:gd name="connsiteX1" fmla="*/ 253529 w 970733"/>
                <a:gd name="connsiteY1" fmla="*/ 17244 h 2321560"/>
                <a:gd name="connsiteX2" fmla="*/ 601967 w 970733"/>
                <a:gd name="connsiteY2" fmla="*/ 465034 h 2321560"/>
                <a:gd name="connsiteX3" fmla="*/ 674587 w 970733"/>
                <a:gd name="connsiteY3" fmla="*/ 1176818 h 2321560"/>
                <a:gd name="connsiteX4" fmla="*/ 970677 w 970733"/>
                <a:gd name="connsiteY4" fmla="*/ 2307889 h 2321560"/>
                <a:gd name="connsiteX5" fmla="*/ 648912 w 970733"/>
                <a:gd name="connsiteY5" fmla="*/ 1806016 h 2321560"/>
                <a:gd name="connsiteX6" fmla="*/ 258785 w 970733"/>
                <a:gd name="connsiteY6" fmla="*/ 1877235 h 2321560"/>
                <a:gd name="connsiteX7" fmla="*/ 5 w 970733"/>
                <a:gd name="connsiteY7" fmla="*/ 1061127 h 2321560"/>
                <a:gd name="connsiteX0" fmla="*/ 229 w 970957"/>
                <a:gd name="connsiteY0" fmla="*/ 1061127 h 2321560"/>
                <a:gd name="connsiteX1" fmla="*/ 253753 w 970957"/>
                <a:gd name="connsiteY1" fmla="*/ 17244 h 2321560"/>
                <a:gd name="connsiteX2" fmla="*/ 602191 w 970957"/>
                <a:gd name="connsiteY2" fmla="*/ 465034 h 2321560"/>
                <a:gd name="connsiteX3" fmla="*/ 674811 w 970957"/>
                <a:gd name="connsiteY3" fmla="*/ 1176818 h 2321560"/>
                <a:gd name="connsiteX4" fmla="*/ 970901 w 970957"/>
                <a:gd name="connsiteY4" fmla="*/ 2307889 h 2321560"/>
                <a:gd name="connsiteX5" fmla="*/ 649136 w 970957"/>
                <a:gd name="connsiteY5" fmla="*/ 1806016 h 2321560"/>
                <a:gd name="connsiteX6" fmla="*/ 259009 w 970957"/>
                <a:gd name="connsiteY6" fmla="*/ 1877235 h 2321560"/>
                <a:gd name="connsiteX7" fmla="*/ 229 w 970957"/>
                <a:gd name="connsiteY7" fmla="*/ 1061127 h 2321560"/>
                <a:gd name="connsiteX0" fmla="*/ 229 w 970957"/>
                <a:gd name="connsiteY0" fmla="*/ 1105103 h 2365536"/>
                <a:gd name="connsiteX1" fmla="*/ 253753 w 970957"/>
                <a:gd name="connsiteY1" fmla="*/ 61220 h 2365536"/>
                <a:gd name="connsiteX2" fmla="*/ 586612 w 970957"/>
                <a:gd name="connsiteY2" fmla="*/ 240972 h 2365536"/>
                <a:gd name="connsiteX3" fmla="*/ 674811 w 970957"/>
                <a:gd name="connsiteY3" fmla="*/ 1220794 h 2365536"/>
                <a:gd name="connsiteX4" fmla="*/ 970901 w 970957"/>
                <a:gd name="connsiteY4" fmla="*/ 2351865 h 2365536"/>
                <a:gd name="connsiteX5" fmla="*/ 649136 w 970957"/>
                <a:gd name="connsiteY5" fmla="*/ 1849992 h 2365536"/>
                <a:gd name="connsiteX6" fmla="*/ 259009 w 970957"/>
                <a:gd name="connsiteY6" fmla="*/ 1921211 h 2365536"/>
                <a:gd name="connsiteX7" fmla="*/ 229 w 970957"/>
                <a:gd name="connsiteY7" fmla="*/ 1105103 h 2365536"/>
                <a:gd name="connsiteX0" fmla="*/ 229 w 970959"/>
                <a:gd name="connsiteY0" fmla="*/ 1079238 h 2339671"/>
                <a:gd name="connsiteX1" fmla="*/ 253753 w 970959"/>
                <a:gd name="connsiteY1" fmla="*/ 35355 h 2339671"/>
                <a:gd name="connsiteX2" fmla="*/ 555292 w 970959"/>
                <a:gd name="connsiteY2" fmla="*/ 333058 h 2339671"/>
                <a:gd name="connsiteX3" fmla="*/ 674811 w 970959"/>
                <a:gd name="connsiteY3" fmla="*/ 1194929 h 2339671"/>
                <a:gd name="connsiteX4" fmla="*/ 970901 w 970959"/>
                <a:gd name="connsiteY4" fmla="*/ 2326000 h 2339671"/>
                <a:gd name="connsiteX5" fmla="*/ 649136 w 970959"/>
                <a:gd name="connsiteY5" fmla="*/ 1824127 h 2339671"/>
                <a:gd name="connsiteX6" fmla="*/ 259009 w 970959"/>
                <a:gd name="connsiteY6" fmla="*/ 1895346 h 2339671"/>
                <a:gd name="connsiteX7" fmla="*/ 229 w 970959"/>
                <a:gd name="connsiteY7" fmla="*/ 1079238 h 2339671"/>
                <a:gd name="connsiteX0" fmla="*/ 229 w 970959"/>
                <a:gd name="connsiteY0" fmla="*/ 1104860 h 2365293"/>
                <a:gd name="connsiteX1" fmla="*/ 253753 w 970959"/>
                <a:gd name="connsiteY1" fmla="*/ 60977 h 2365293"/>
                <a:gd name="connsiteX2" fmla="*/ 555292 w 970959"/>
                <a:gd name="connsiteY2" fmla="*/ 358680 h 2365293"/>
                <a:gd name="connsiteX3" fmla="*/ 674811 w 970959"/>
                <a:gd name="connsiteY3" fmla="*/ 1220551 h 2365293"/>
                <a:gd name="connsiteX4" fmla="*/ 970901 w 970959"/>
                <a:gd name="connsiteY4" fmla="*/ 2351622 h 2365293"/>
                <a:gd name="connsiteX5" fmla="*/ 649136 w 970959"/>
                <a:gd name="connsiteY5" fmla="*/ 1849749 h 2365293"/>
                <a:gd name="connsiteX6" fmla="*/ 259009 w 970959"/>
                <a:gd name="connsiteY6" fmla="*/ 1920968 h 2365293"/>
                <a:gd name="connsiteX7" fmla="*/ 229 w 970959"/>
                <a:gd name="connsiteY7" fmla="*/ 1104860 h 2365293"/>
                <a:gd name="connsiteX0" fmla="*/ 170 w 970900"/>
                <a:gd name="connsiteY0" fmla="*/ 1104860 h 2365293"/>
                <a:gd name="connsiteX1" fmla="*/ 253694 w 970900"/>
                <a:gd name="connsiteY1" fmla="*/ 60977 h 2365293"/>
                <a:gd name="connsiteX2" fmla="*/ 555233 w 970900"/>
                <a:gd name="connsiteY2" fmla="*/ 358680 h 2365293"/>
                <a:gd name="connsiteX3" fmla="*/ 674752 w 970900"/>
                <a:gd name="connsiteY3" fmla="*/ 1220551 h 2365293"/>
                <a:gd name="connsiteX4" fmla="*/ 970842 w 970900"/>
                <a:gd name="connsiteY4" fmla="*/ 2351622 h 2365293"/>
                <a:gd name="connsiteX5" fmla="*/ 649077 w 970900"/>
                <a:gd name="connsiteY5" fmla="*/ 1849749 h 2365293"/>
                <a:gd name="connsiteX6" fmla="*/ 291080 w 970900"/>
                <a:gd name="connsiteY6" fmla="*/ 2035927 h 2365293"/>
                <a:gd name="connsiteX7" fmla="*/ 170 w 970900"/>
                <a:gd name="connsiteY7" fmla="*/ 1104860 h 2365293"/>
                <a:gd name="connsiteX0" fmla="*/ 319 w 971049"/>
                <a:gd name="connsiteY0" fmla="*/ 1104860 h 2365293"/>
                <a:gd name="connsiteX1" fmla="*/ 253843 w 971049"/>
                <a:gd name="connsiteY1" fmla="*/ 60977 h 2365293"/>
                <a:gd name="connsiteX2" fmla="*/ 555382 w 971049"/>
                <a:gd name="connsiteY2" fmla="*/ 358680 h 2365293"/>
                <a:gd name="connsiteX3" fmla="*/ 674901 w 971049"/>
                <a:gd name="connsiteY3" fmla="*/ 1220551 h 2365293"/>
                <a:gd name="connsiteX4" fmla="*/ 970991 w 971049"/>
                <a:gd name="connsiteY4" fmla="*/ 2351622 h 2365293"/>
                <a:gd name="connsiteX5" fmla="*/ 649226 w 971049"/>
                <a:gd name="connsiteY5" fmla="*/ 1849749 h 2365293"/>
                <a:gd name="connsiteX6" fmla="*/ 291229 w 971049"/>
                <a:gd name="connsiteY6" fmla="*/ 2035927 h 2365293"/>
                <a:gd name="connsiteX7" fmla="*/ 319 w 971049"/>
                <a:gd name="connsiteY7" fmla="*/ 1104860 h 2365293"/>
                <a:gd name="connsiteX0" fmla="*/ 319 w 852142"/>
                <a:gd name="connsiteY0" fmla="*/ 1104860 h 2060715"/>
                <a:gd name="connsiteX1" fmla="*/ 253843 w 852142"/>
                <a:gd name="connsiteY1" fmla="*/ 60977 h 2060715"/>
                <a:gd name="connsiteX2" fmla="*/ 555382 w 852142"/>
                <a:gd name="connsiteY2" fmla="*/ 358680 h 2060715"/>
                <a:gd name="connsiteX3" fmla="*/ 674901 w 852142"/>
                <a:gd name="connsiteY3" fmla="*/ 1220551 h 2060715"/>
                <a:gd name="connsiteX4" fmla="*/ 852041 w 852142"/>
                <a:gd name="connsiteY4" fmla="*/ 1837567 h 2060715"/>
                <a:gd name="connsiteX5" fmla="*/ 649226 w 852142"/>
                <a:gd name="connsiteY5" fmla="*/ 1849749 h 2060715"/>
                <a:gd name="connsiteX6" fmla="*/ 291229 w 852142"/>
                <a:gd name="connsiteY6" fmla="*/ 2035927 h 2060715"/>
                <a:gd name="connsiteX7" fmla="*/ 319 w 852142"/>
                <a:gd name="connsiteY7" fmla="*/ 1104860 h 2060715"/>
                <a:gd name="connsiteX0" fmla="*/ 319 w 853087"/>
                <a:gd name="connsiteY0" fmla="*/ 1104867 h 2066362"/>
                <a:gd name="connsiteX1" fmla="*/ 253843 w 853087"/>
                <a:gd name="connsiteY1" fmla="*/ 60984 h 2066362"/>
                <a:gd name="connsiteX2" fmla="*/ 555382 w 853087"/>
                <a:gd name="connsiteY2" fmla="*/ 358687 h 2066362"/>
                <a:gd name="connsiteX3" fmla="*/ 674901 w 853087"/>
                <a:gd name="connsiteY3" fmla="*/ 1220558 h 2066362"/>
                <a:gd name="connsiteX4" fmla="*/ 852041 w 853087"/>
                <a:gd name="connsiteY4" fmla="*/ 1837574 h 2066362"/>
                <a:gd name="connsiteX5" fmla="*/ 743766 w 853087"/>
                <a:gd name="connsiteY5" fmla="*/ 1991089 h 2066362"/>
                <a:gd name="connsiteX6" fmla="*/ 649226 w 853087"/>
                <a:gd name="connsiteY6" fmla="*/ 1849756 h 2066362"/>
                <a:gd name="connsiteX7" fmla="*/ 291229 w 853087"/>
                <a:gd name="connsiteY7" fmla="*/ 2035934 h 2066362"/>
                <a:gd name="connsiteX8" fmla="*/ 319 w 853087"/>
                <a:gd name="connsiteY8" fmla="*/ 1104867 h 2066362"/>
                <a:gd name="connsiteX0" fmla="*/ 319 w 835930"/>
                <a:gd name="connsiteY0" fmla="*/ 1104867 h 2066362"/>
                <a:gd name="connsiteX1" fmla="*/ 253843 w 835930"/>
                <a:gd name="connsiteY1" fmla="*/ 60984 h 2066362"/>
                <a:gd name="connsiteX2" fmla="*/ 555382 w 835930"/>
                <a:gd name="connsiteY2" fmla="*/ 358687 h 2066362"/>
                <a:gd name="connsiteX3" fmla="*/ 674901 w 835930"/>
                <a:gd name="connsiteY3" fmla="*/ 1220558 h 2066362"/>
                <a:gd name="connsiteX4" fmla="*/ 834650 w 835930"/>
                <a:gd name="connsiteY4" fmla="*/ 1694009 h 2066362"/>
                <a:gd name="connsiteX5" fmla="*/ 743766 w 835930"/>
                <a:gd name="connsiteY5" fmla="*/ 1991089 h 2066362"/>
                <a:gd name="connsiteX6" fmla="*/ 649226 w 835930"/>
                <a:gd name="connsiteY6" fmla="*/ 1849756 h 2066362"/>
                <a:gd name="connsiteX7" fmla="*/ 291229 w 835930"/>
                <a:gd name="connsiteY7" fmla="*/ 2035934 h 2066362"/>
                <a:gd name="connsiteX8" fmla="*/ 319 w 835930"/>
                <a:gd name="connsiteY8" fmla="*/ 1104867 h 206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30" h="2066362">
                  <a:moveTo>
                    <a:pt x="319" y="1104867"/>
                  </a:moveTo>
                  <a:cubicBezTo>
                    <a:pt x="-8344" y="77023"/>
                    <a:pt x="161333" y="185347"/>
                    <a:pt x="253843" y="60984"/>
                  </a:cubicBezTo>
                  <a:cubicBezTo>
                    <a:pt x="346354" y="-63379"/>
                    <a:pt x="474823" y="-13273"/>
                    <a:pt x="555382" y="358687"/>
                  </a:cubicBezTo>
                  <a:cubicBezTo>
                    <a:pt x="635941" y="730647"/>
                    <a:pt x="628356" y="998004"/>
                    <a:pt x="674901" y="1220558"/>
                  </a:cubicBezTo>
                  <a:cubicBezTo>
                    <a:pt x="721446" y="1443112"/>
                    <a:pt x="823173" y="1565587"/>
                    <a:pt x="834650" y="1694009"/>
                  </a:cubicBezTo>
                  <a:cubicBezTo>
                    <a:pt x="846127" y="1822431"/>
                    <a:pt x="777569" y="1989059"/>
                    <a:pt x="743766" y="1991089"/>
                  </a:cubicBezTo>
                  <a:cubicBezTo>
                    <a:pt x="709964" y="1993119"/>
                    <a:pt x="731376" y="1834244"/>
                    <a:pt x="649226" y="1849756"/>
                  </a:cubicBezTo>
                  <a:cubicBezTo>
                    <a:pt x="567076" y="1865268"/>
                    <a:pt x="399380" y="2160082"/>
                    <a:pt x="291229" y="2035934"/>
                  </a:cubicBezTo>
                  <a:cubicBezTo>
                    <a:pt x="183078" y="1911786"/>
                    <a:pt x="8982" y="2132711"/>
                    <a:pt x="319" y="1104867"/>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
            <p:cNvSpPr/>
            <p:nvPr/>
          </p:nvSpPr>
          <p:spPr>
            <a:xfrm rot="19181591">
              <a:off x="3173721" y="4309787"/>
              <a:ext cx="716025" cy="324868"/>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637178"/>
                <a:gd name="connsiteY0" fmla="*/ 1334253 h 2726428"/>
                <a:gd name="connsiteX1" fmla="*/ 552556 w 1637178"/>
                <a:gd name="connsiteY1" fmla="*/ 18522 h 2726428"/>
                <a:gd name="connsiteX2" fmla="*/ 1124753 w 1637178"/>
                <a:gd name="connsiteY2" fmla="*/ 1393400 h 2726428"/>
                <a:gd name="connsiteX3" fmla="*/ 1303450 w 1637178"/>
                <a:gd name="connsiteY3" fmla="*/ 1815138 h 2726428"/>
                <a:gd name="connsiteX4" fmla="*/ 1511092 w 1637178"/>
                <a:gd name="connsiteY4" fmla="*/ 2158338 h 2726428"/>
                <a:gd name="connsiteX5" fmla="*/ 1613223 w 1637178"/>
                <a:gd name="connsiteY5" fmla="*/ 2723407 h 2726428"/>
                <a:gd name="connsiteX6" fmla="*/ 1051455 w 1637178"/>
                <a:gd name="connsiteY6" fmla="*/ 1891863 h 2726428"/>
                <a:gd name="connsiteX7" fmla="*/ 555914 w 1637178"/>
                <a:gd name="connsiteY7" fmla="*/ 2428439 h 2726428"/>
                <a:gd name="connsiteX8" fmla="*/ 49 w 1637178"/>
                <a:gd name="connsiteY8" fmla="*/ 1334253 h 27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178" h="2726428">
                  <a:moveTo>
                    <a:pt x="49" y="1334253"/>
                  </a:moveTo>
                  <a:cubicBezTo>
                    <a:pt x="-4023" y="283512"/>
                    <a:pt x="243702" y="-91779"/>
                    <a:pt x="552556" y="18522"/>
                  </a:cubicBezTo>
                  <a:cubicBezTo>
                    <a:pt x="861410" y="128823"/>
                    <a:pt x="999604" y="1093964"/>
                    <a:pt x="1124753" y="1393400"/>
                  </a:cubicBezTo>
                  <a:cubicBezTo>
                    <a:pt x="1249902" y="1692836"/>
                    <a:pt x="1239060" y="1687648"/>
                    <a:pt x="1303450" y="1815138"/>
                  </a:cubicBezTo>
                  <a:cubicBezTo>
                    <a:pt x="1367840" y="1942628"/>
                    <a:pt x="1459463" y="2006960"/>
                    <a:pt x="1511092" y="2158338"/>
                  </a:cubicBezTo>
                  <a:cubicBezTo>
                    <a:pt x="1562721" y="2309716"/>
                    <a:pt x="1689829" y="2767819"/>
                    <a:pt x="1613223" y="2723407"/>
                  </a:cubicBezTo>
                  <a:cubicBezTo>
                    <a:pt x="1536617" y="2678995"/>
                    <a:pt x="1164701" y="1968068"/>
                    <a:pt x="1051455" y="1891863"/>
                  </a:cubicBezTo>
                  <a:cubicBezTo>
                    <a:pt x="938210" y="1815658"/>
                    <a:pt x="731148" y="2521374"/>
                    <a:pt x="555914" y="2428439"/>
                  </a:cubicBezTo>
                  <a:cubicBezTo>
                    <a:pt x="380680" y="2335504"/>
                    <a:pt x="4121" y="2384994"/>
                    <a:pt x="49" y="1334253"/>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
            <p:cNvSpPr/>
            <p:nvPr/>
          </p:nvSpPr>
          <p:spPr>
            <a:xfrm rot="19181591">
              <a:off x="3180211" y="4383112"/>
              <a:ext cx="508982" cy="290831"/>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304895"/>
                <a:gd name="connsiteY0" fmla="*/ 1334253 h 2439374"/>
                <a:gd name="connsiteX1" fmla="*/ 552556 w 1304895"/>
                <a:gd name="connsiteY1" fmla="*/ 18522 h 2439374"/>
                <a:gd name="connsiteX2" fmla="*/ 1124753 w 1304895"/>
                <a:gd name="connsiteY2" fmla="*/ 1393400 h 2439374"/>
                <a:gd name="connsiteX3" fmla="*/ 1303450 w 1304895"/>
                <a:gd name="connsiteY3" fmla="*/ 1815138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163778"/>
                <a:gd name="connsiteY0" fmla="*/ 1334253 h 2440776"/>
                <a:gd name="connsiteX1" fmla="*/ 552556 w 1163778"/>
                <a:gd name="connsiteY1" fmla="*/ 18522 h 2440776"/>
                <a:gd name="connsiteX2" fmla="*/ 1124753 w 1163778"/>
                <a:gd name="connsiteY2" fmla="*/ 1393400 h 2440776"/>
                <a:gd name="connsiteX3" fmla="*/ 1051455 w 1163778"/>
                <a:gd name="connsiteY3" fmla="*/ 1891863 h 2440776"/>
                <a:gd name="connsiteX4" fmla="*/ 555914 w 1163778"/>
                <a:gd name="connsiteY4" fmla="*/ 2428439 h 2440776"/>
                <a:gd name="connsiteX5" fmla="*/ 49 w 1163778"/>
                <a:gd name="connsiteY5" fmla="*/ 1334253 h 244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78" h="2440776">
                  <a:moveTo>
                    <a:pt x="49" y="1334253"/>
                  </a:moveTo>
                  <a:cubicBezTo>
                    <a:pt x="-4023" y="283512"/>
                    <a:pt x="243702" y="-91779"/>
                    <a:pt x="552556" y="18522"/>
                  </a:cubicBezTo>
                  <a:cubicBezTo>
                    <a:pt x="861410" y="128823"/>
                    <a:pt x="1041603" y="1081177"/>
                    <a:pt x="1124753" y="1393400"/>
                  </a:cubicBezTo>
                  <a:cubicBezTo>
                    <a:pt x="1207903" y="1705623"/>
                    <a:pt x="1146261" y="1719357"/>
                    <a:pt x="1051455" y="1891863"/>
                  </a:cubicBezTo>
                  <a:cubicBezTo>
                    <a:pt x="956649" y="2064369"/>
                    <a:pt x="731148" y="2521374"/>
                    <a:pt x="555914" y="2428439"/>
                  </a:cubicBezTo>
                  <a:cubicBezTo>
                    <a:pt x="380680" y="2335504"/>
                    <a:pt x="4121" y="2384994"/>
                    <a:pt x="49" y="1334253"/>
                  </a:cubicBezTo>
                  <a:close/>
                </a:path>
              </a:pathLst>
            </a:cu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3936002" y="3981013"/>
              <a:ext cx="509181" cy="500317"/>
              <a:chOff x="3936002" y="3981013"/>
              <a:chExt cx="509181" cy="500317"/>
            </a:xfrm>
          </p:grpSpPr>
          <p:sp>
            <p:nvSpPr>
              <p:cNvPr id="19" name="円/楕円 1"/>
              <p:cNvSpPr/>
              <p:nvPr/>
            </p:nvSpPr>
            <p:spPr>
              <a:xfrm rot="1479491" flipH="1">
                <a:off x="3936002" y="3981013"/>
                <a:ext cx="395261" cy="500317"/>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669751"/>
                  <a:gd name="connsiteY0" fmla="*/ 1334253 h 2738865"/>
                  <a:gd name="connsiteX1" fmla="*/ 552556 w 1669751"/>
                  <a:gd name="connsiteY1" fmla="*/ 18522 h 2738865"/>
                  <a:gd name="connsiteX2" fmla="*/ 1124753 w 1669751"/>
                  <a:gd name="connsiteY2" fmla="*/ 1393400 h 2738865"/>
                  <a:gd name="connsiteX3" fmla="*/ 1303450 w 1669751"/>
                  <a:gd name="connsiteY3" fmla="*/ 1815138 h 2738865"/>
                  <a:gd name="connsiteX4" fmla="*/ 1615260 w 1669751"/>
                  <a:gd name="connsiteY4" fmla="*/ 2386981 h 2738865"/>
                  <a:gd name="connsiteX5" fmla="*/ 1613223 w 1669751"/>
                  <a:gd name="connsiteY5" fmla="*/ 2723407 h 2738865"/>
                  <a:gd name="connsiteX6" fmla="*/ 1051455 w 1669751"/>
                  <a:gd name="connsiteY6" fmla="*/ 1891863 h 2738865"/>
                  <a:gd name="connsiteX7" fmla="*/ 555914 w 1669751"/>
                  <a:gd name="connsiteY7" fmla="*/ 2428439 h 2738865"/>
                  <a:gd name="connsiteX8" fmla="*/ 49 w 1669751"/>
                  <a:gd name="connsiteY8" fmla="*/ 1334253 h 2738865"/>
                  <a:gd name="connsiteX0" fmla="*/ 49 w 1669751"/>
                  <a:gd name="connsiteY0" fmla="*/ 1334253 h 2738865"/>
                  <a:gd name="connsiteX1" fmla="*/ 552556 w 1669751"/>
                  <a:gd name="connsiteY1" fmla="*/ 18522 h 2738865"/>
                  <a:gd name="connsiteX2" fmla="*/ 1124753 w 1669751"/>
                  <a:gd name="connsiteY2" fmla="*/ 1393400 h 2738865"/>
                  <a:gd name="connsiteX3" fmla="*/ 1303450 w 1669751"/>
                  <a:gd name="connsiteY3" fmla="*/ 1815138 h 2738865"/>
                  <a:gd name="connsiteX4" fmla="*/ 1615260 w 1669751"/>
                  <a:gd name="connsiteY4" fmla="*/ 2386981 h 2738865"/>
                  <a:gd name="connsiteX5" fmla="*/ 1613223 w 1669751"/>
                  <a:gd name="connsiteY5" fmla="*/ 2723407 h 2738865"/>
                  <a:gd name="connsiteX6" fmla="*/ 1051455 w 1669751"/>
                  <a:gd name="connsiteY6" fmla="*/ 1891863 h 2738865"/>
                  <a:gd name="connsiteX7" fmla="*/ 831901 w 1669751"/>
                  <a:gd name="connsiteY7" fmla="*/ 1988065 h 2738865"/>
                  <a:gd name="connsiteX8" fmla="*/ 555914 w 1669751"/>
                  <a:gd name="connsiteY8" fmla="*/ 2428439 h 2738865"/>
                  <a:gd name="connsiteX9" fmla="*/ 49 w 1669751"/>
                  <a:gd name="connsiteY9" fmla="*/ 1334253 h 2738865"/>
                  <a:gd name="connsiteX0" fmla="*/ 233 w 1669935"/>
                  <a:gd name="connsiteY0" fmla="*/ 1323771 h 2728383"/>
                  <a:gd name="connsiteX1" fmla="*/ 552740 w 1669935"/>
                  <a:gd name="connsiteY1" fmla="*/ 8040 h 2728383"/>
                  <a:gd name="connsiteX2" fmla="*/ 1124937 w 1669935"/>
                  <a:gd name="connsiteY2" fmla="*/ 1382918 h 2728383"/>
                  <a:gd name="connsiteX3" fmla="*/ 1303634 w 1669935"/>
                  <a:gd name="connsiteY3" fmla="*/ 1804656 h 2728383"/>
                  <a:gd name="connsiteX4" fmla="*/ 1615444 w 1669935"/>
                  <a:gd name="connsiteY4" fmla="*/ 2376499 h 2728383"/>
                  <a:gd name="connsiteX5" fmla="*/ 1613407 w 1669935"/>
                  <a:gd name="connsiteY5" fmla="*/ 2712925 h 2728383"/>
                  <a:gd name="connsiteX6" fmla="*/ 1051639 w 1669935"/>
                  <a:gd name="connsiteY6" fmla="*/ 1881381 h 2728383"/>
                  <a:gd name="connsiteX7" fmla="*/ 832085 w 1669935"/>
                  <a:gd name="connsiteY7" fmla="*/ 1977583 h 2728383"/>
                  <a:gd name="connsiteX8" fmla="*/ 488315 w 1669935"/>
                  <a:gd name="connsiteY8" fmla="*/ 2233989 h 2728383"/>
                  <a:gd name="connsiteX9" fmla="*/ 233 w 1669935"/>
                  <a:gd name="connsiteY9" fmla="*/ 1323771 h 2728383"/>
                  <a:gd name="connsiteX0" fmla="*/ 33 w 1669735"/>
                  <a:gd name="connsiteY0" fmla="*/ 1323888 h 2728500"/>
                  <a:gd name="connsiteX1" fmla="*/ 552540 w 1669735"/>
                  <a:gd name="connsiteY1" fmla="*/ 8157 h 2728500"/>
                  <a:gd name="connsiteX2" fmla="*/ 1124737 w 1669735"/>
                  <a:gd name="connsiteY2" fmla="*/ 1383035 h 2728500"/>
                  <a:gd name="connsiteX3" fmla="*/ 1303434 w 1669735"/>
                  <a:gd name="connsiteY3" fmla="*/ 1804773 h 2728500"/>
                  <a:gd name="connsiteX4" fmla="*/ 1615244 w 1669735"/>
                  <a:gd name="connsiteY4" fmla="*/ 2376616 h 2728500"/>
                  <a:gd name="connsiteX5" fmla="*/ 1613207 w 1669735"/>
                  <a:gd name="connsiteY5" fmla="*/ 2713042 h 2728500"/>
                  <a:gd name="connsiteX6" fmla="*/ 1051439 w 1669735"/>
                  <a:gd name="connsiteY6" fmla="*/ 1881498 h 2728500"/>
                  <a:gd name="connsiteX7" fmla="*/ 831885 w 1669735"/>
                  <a:gd name="connsiteY7" fmla="*/ 1977700 h 2728500"/>
                  <a:gd name="connsiteX8" fmla="*/ 527555 w 1669735"/>
                  <a:gd name="connsiteY8" fmla="*/ 2334101 h 2728500"/>
                  <a:gd name="connsiteX9" fmla="*/ 33 w 1669735"/>
                  <a:gd name="connsiteY9" fmla="*/ 1323888 h 2728500"/>
                  <a:gd name="connsiteX0" fmla="*/ 33 w 1669735"/>
                  <a:gd name="connsiteY0" fmla="*/ 1323888 h 2728500"/>
                  <a:gd name="connsiteX1" fmla="*/ 552540 w 1669735"/>
                  <a:gd name="connsiteY1" fmla="*/ 8157 h 2728500"/>
                  <a:gd name="connsiteX2" fmla="*/ 1124737 w 1669735"/>
                  <a:gd name="connsiteY2" fmla="*/ 1383035 h 2728500"/>
                  <a:gd name="connsiteX3" fmla="*/ 1303434 w 1669735"/>
                  <a:gd name="connsiteY3" fmla="*/ 1804773 h 2728500"/>
                  <a:gd name="connsiteX4" fmla="*/ 1615244 w 1669735"/>
                  <a:gd name="connsiteY4" fmla="*/ 2376616 h 2728500"/>
                  <a:gd name="connsiteX5" fmla="*/ 1613207 w 1669735"/>
                  <a:gd name="connsiteY5" fmla="*/ 2713042 h 2728500"/>
                  <a:gd name="connsiteX6" fmla="*/ 1051439 w 1669735"/>
                  <a:gd name="connsiteY6" fmla="*/ 1881498 h 2728500"/>
                  <a:gd name="connsiteX7" fmla="*/ 831885 w 1669735"/>
                  <a:gd name="connsiteY7" fmla="*/ 1977700 h 2728500"/>
                  <a:gd name="connsiteX8" fmla="*/ 527555 w 1669735"/>
                  <a:gd name="connsiteY8" fmla="*/ 2334101 h 2728500"/>
                  <a:gd name="connsiteX9" fmla="*/ 33 w 1669735"/>
                  <a:gd name="connsiteY9" fmla="*/ 1323888 h 2728500"/>
                  <a:gd name="connsiteX0" fmla="*/ 16 w 2176725"/>
                  <a:gd name="connsiteY0" fmla="*/ 252933 h 2925583"/>
                  <a:gd name="connsiteX1" fmla="*/ 1059530 w 2176725"/>
                  <a:gd name="connsiteY1" fmla="*/ 205240 h 2925583"/>
                  <a:gd name="connsiteX2" fmla="*/ 1631727 w 2176725"/>
                  <a:gd name="connsiteY2" fmla="*/ 1580118 h 2925583"/>
                  <a:gd name="connsiteX3" fmla="*/ 1810424 w 2176725"/>
                  <a:gd name="connsiteY3" fmla="*/ 2001856 h 2925583"/>
                  <a:gd name="connsiteX4" fmla="*/ 2122234 w 2176725"/>
                  <a:gd name="connsiteY4" fmla="*/ 2573699 h 2925583"/>
                  <a:gd name="connsiteX5" fmla="*/ 2120197 w 2176725"/>
                  <a:gd name="connsiteY5" fmla="*/ 2910125 h 2925583"/>
                  <a:gd name="connsiteX6" fmla="*/ 1558429 w 2176725"/>
                  <a:gd name="connsiteY6" fmla="*/ 2078581 h 2925583"/>
                  <a:gd name="connsiteX7" fmla="*/ 1338875 w 2176725"/>
                  <a:gd name="connsiteY7" fmla="*/ 2174783 h 2925583"/>
                  <a:gd name="connsiteX8" fmla="*/ 1034545 w 2176725"/>
                  <a:gd name="connsiteY8" fmla="*/ 2531184 h 2925583"/>
                  <a:gd name="connsiteX9" fmla="*/ 16 w 2176725"/>
                  <a:gd name="connsiteY9" fmla="*/ 252933 h 2925583"/>
                  <a:gd name="connsiteX0" fmla="*/ 17787 w 2194496"/>
                  <a:gd name="connsiteY0" fmla="*/ 185459 h 2858109"/>
                  <a:gd name="connsiteX1" fmla="*/ 1077301 w 2194496"/>
                  <a:gd name="connsiteY1" fmla="*/ 137766 h 2858109"/>
                  <a:gd name="connsiteX2" fmla="*/ 1649498 w 2194496"/>
                  <a:gd name="connsiteY2" fmla="*/ 1512644 h 2858109"/>
                  <a:gd name="connsiteX3" fmla="*/ 1828195 w 2194496"/>
                  <a:gd name="connsiteY3" fmla="*/ 1934382 h 2858109"/>
                  <a:gd name="connsiteX4" fmla="*/ 2140005 w 2194496"/>
                  <a:gd name="connsiteY4" fmla="*/ 2506225 h 2858109"/>
                  <a:gd name="connsiteX5" fmla="*/ 2137968 w 2194496"/>
                  <a:gd name="connsiteY5" fmla="*/ 2842651 h 2858109"/>
                  <a:gd name="connsiteX6" fmla="*/ 1576200 w 2194496"/>
                  <a:gd name="connsiteY6" fmla="*/ 2011107 h 2858109"/>
                  <a:gd name="connsiteX7" fmla="*/ 1356646 w 2194496"/>
                  <a:gd name="connsiteY7" fmla="*/ 2107309 h 2858109"/>
                  <a:gd name="connsiteX8" fmla="*/ 481017 w 2194496"/>
                  <a:gd name="connsiteY8" fmla="*/ 1350715 h 2858109"/>
                  <a:gd name="connsiteX9" fmla="*/ 17787 w 2194496"/>
                  <a:gd name="connsiteY9" fmla="*/ 185459 h 2858109"/>
                  <a:gd name="connsiteX0" fmla="*/ 17469 w 2194178"/>
                  <a:gd name="connsiteY0" fmla="*/ 185459 h 2858109"/>
                  <a:gd name="connsiteX1" fmla="*/ 1076983 w 2194178"/>
                  <a:gd name="connsiteY1" fmla="*/ 137766 h 2858109"/>
                  <a:gd name="connsiteX2" fmla="*/ 1649180 w 2194178"/>
                  <a:gd name="connsiteY2" fmla="*/ 1512644 h 2858109"/>
                  <a:gd name="connsiteX3" fmla="*/ 1827877 w 2194178"/>
                  <a:gd name="connsiteY3" fmla="*/ 1934382 h 2858109"/>
                  <a:gd name="connsiteX4" fmla="*/ 2139687 w 2194178"/>
                  <a:gd name="connsiteY4" fmla="*/ 2506225 h 2858109"/>
                  <a:gd name="connsiteX5" fmla="*/ 2137650 w 2194178"/>
                  <a:gd name="connsiteY5" fmla="*/ 2842651 h 2858109"/>
                  <a:gd name="connsiteX6" fmla="*/ 1575882 w 2194178"/>
                  <a:gd name="connsiteY6" fmla="*/ 2011107 h 2858109"/>
                  <a:gd name="connsiteX7" fmla="*/ 1307311 w 2194178"/>
                  <a:gd name="connsiteY7" fmla="*/ 1999084 h 2858109"/>
                  <a:gd name="connsiteX8" fmla="*/ 480699 w 2194178"/>
                  <a:gd name="connsiteY8" fmla="*/ 1350715 h 2858109"/>
                  <a:gd name="connsiteX9" fmla="*/ 17469 w 2194178"/>
                  <a:gd name="connsiteY9" fmla="*/ 185459 h 2858109"/>
                  <a:gd name="connsiteX0" fmla="*/ 19355 w 2196064"/>
                  <a:gd name="connsiteY0" fmla="*/ 185459 h 2858109"/>
                  <a:gd name="connsiteX1" fmla="*/ 1078869 w 2196064"/>
                  <a:gd name="connsiteY1" fmla="*/ 137766 h 2858109"/>
                  <a:gd name="connsiteX2" fmla="*/ 1651066 w 2196064"/>
                  <a:gd name="connsiteY2" fmla="*/ 1512644 h 2858109"/>
                  <a:gd name="connsiteX3" fmla="*/ 1829763 w 2196064"/>
                  <a:gd name="connsiteY3" fmla="*/ 1934382 h 2858109"/>
                  <a:gd name="connsiteX4" fmla="*/ 2141573 w 2196064"/>
                  <a:gd name="connsiteY4" fmla="*/ 2506225 h 2858109"/>
                  <a:gd name="connsiteX5" fmla="*/ 2139536 w 2196064"/>
                  <a:gd name="connsiteY5" fmla="*/ 2842651 h 2858109"/>
                  <a:gd name="connsiteX6" fmla="*/ 1577768 w 2196064"/>
                  <a:gd name="connsiteY6" fmla="*/ 2011107 h 2858109"/>
                  <a:gd name="connsiteX7" fmla="*/ 482585 w 2196064"/>
                  <a:gd name="connsiteY7" fmla="*/ 1350715 h 2858109"/>
                  <a:gd name="connsiteX8" fmla="*/ 19355 w 2196064"/>
                  <a:gd name="connsiteY8" fmla="*/ 185459 h 2858109"/>
                  <a:gd name="connsiteX0" fmla="*/ 19355 w 2196064"/>
                  <a:gd name="connsiteY0" fmla="*/ 170357 h 2843007"/>
                  <a:gd name="connsiteX1" fmla="*/ 1078869 w 2196064"/>
                  <a:gd name="connsiteY1" fmla="*/ 122664 h 2843007"/>
                  <a:gd name="connsiteX2" fmla="*/ 1696978 w 2196064"/>
                  <a:gd name="connsiteY2" fmla="*/ 1278149 h 2843007"/>
                  <a:gd name="connsiteX3" fmla="*/ 1829763 w 2196064"/>
                  <a:gd name="connsiteY3" fmla="*/ 1919280 h 2843007"/>
                  <a:gd name="connsiteX4" fmla="*/ 2141573 w 2196064"/>
                  <a:gd name="connsiteY4" fmla="*/ 2491123 h 2843007"/>
                  <a:gd name="connsiteX5" fmla="*/ 2139536 w 2196064"/>
                  <a:gd name="connsiteY5" fmla="*/ 2827549 h 2843007"/>
                  <a:gd name="connsiteX6" fmla="*/ 1577768 w 2196064"/>
                  <a:gd name="connsiteY6" fmla="*/ 1996005 h 2843007"/>
                  <a:gd name="connsiteX7" fmla="*/ 482585 w 2196064"/>
                  <a:gd name="connsiteY7" fmla="*/ 1335613 h 2843007"/>
                  <a:gd name="connsiteX8" fmla="*/ 19355 w 2196064"/>
                  <a:gd name="connsiteY8" fmla="*/ 170357 h 2843007"/>
                  <a:gd name="connsiteX0" fmla="*/ 18885 w 2199947"/>
                  <a:gd name="connsiteY0" fmla="*/ 170357 h 2846354"/>
                  <a:gd name="connsiteX1" fmla="*/ 1078399 w 2199947"/>
                  <a:gd name="connsiteY1" fmla="*/ 122664 h 2846354"/>
                  <a:gd name="connsiteX2" fmla="*/ 1696508 w 2199947"/>
                  <a:gd name="connsiteY2" fmla="*/ 1278149 h 2846354"/>
                  <a:gd name="connsiteX3" fmla="*/ 1829293 w 2199947"/>
                  <a:gd name="connsiteY3" fmla="*/ 1919280 h 2846354"/>
                  <a:gd name="connsiteX4" fmla="*/ 2141103 w 2199947"/>
                  <a:gd name="connsiteY4" fmla="*/ 2491123 h 2846354"/>
                  <a:gd name="connsiteX5" fmla="*/ 2139066 w 2199947"/>
                  <a:gd name="connsiteY5" fmla="*/ 2827549 h 2846354"/>
                  <a:gd name="connsiteX6" fmla="*/ 1514811 w 2199947"/>
                  <a:gd name="connsiteY6" fmla="*/ 1929316 h 2846354"/>
                  <a:gd name="connsiteX7" fmla="*/ 482115 w 2199947"/>
                  <a:gd name="connsiteY7" fmla="*/ 1335613 h 2846354"/>
                  <a:gd name="connsiteX8" fmla="*/ 18885 w 2199947"/>
                  <a:gd name="connsiteY8" fmla="*/ 170357 h 2846354"/>
                  <a:gd name="connsiteX0" fmla="*/ 18885 w 2327470"/>
                  <a:gd name="connsiteY0" fmla="*/ 170357 h 2878003"/>
                  <a:gd name="connsiteX1" fmla="*/ 1078399 w 2327470"/>
                  <a:gd name="connsiteY1" fmla="*/ 122664 h 2878003"/>
                  <a:gd name="connsiteX2" fmla="*/ 1696508 w 2327470"/>
                  <a:gd name="connsiteY2" fmla="*/ 1278149 h 2878003"/>
                  <a:gd name="connsiteX3" fmla="*/ 1829293 w 2327470"/>
                  <a:gd name="connsiteY3" fmla="*/ 1919280 h 2878003"/>
                  <a:gd name="connsiteX4" fmla="*/ 2312936 w 2327470"/>
                  <a:gd name="connsiteY4" fmla="*/ 2674516 h 2878003"/>
                  <a:gd name="connsiteX5" fmla="*/ 2139066 w 2327470"/>
                  <a:gd name="connsiteY5" fmla="*/ 2827549 h 2878003"/>
                  <a:gd name="connsiteX6" fmla="*/ 1514811 w 2327470"/>
                  <a:gd name="connsiteY6" fmla="*/ 1929316 h 2878003"/>
                  <a:gd name="connsiteX7" fmla="*/ 482115 w 2327470"/>
                  <a:gd name="connsiteY7" fmla="*/ 1335613 h 2878003"/>
                  <a:gd name="connsiteX8" fmla="*/ 18885 w 2327470"/>
                  <a:gd name="connsiteY8" fmla="*/ 170357 h 2878003"/>
                  <a:gd name="connsiteX0" fmla="*/ 18885 w 2327470"/>
                  <a:gd name="connsiteY0" fmla="*/ 170357 h 2878003"/>
                  <a:gd name="connsiteX1" fmla="*/ 1078399 w 2327470"/>
                  <a:gd name="connsiteY1" fmla="*/ 122664 h 2878003"/>
                  <a:gd name="connsiteX2" fmla="*/ 1696508 w 2327470"/>
                  <a:gd name="connsiteY2" fmla="*/ 1278149 h 2878003"/>
                  <a:gd name="connsiteX3" fmla="*/ 1834794 w 2327470"/>
                  <a:gd name="connsiteY3" fmla="*/ 1824499 h 2878003"/>
                  <a:gd name="connsiteX4" fmla="*/ 2312936 w 2327470"/>
                  <a:gd name="connsiteY4" fmla="*/ 2674516 h 2878003"/>
                  <a:gd name="connsiteX5" fmla="*/ 2139066 w 2327470"/>
                  <a:gd name="connsiteY5" fmla="*/ 2827549 h 2878003"/>
                  <a:gd name="connsiteX6" fmla="*/ 1514811 w 2327470"/>
                  <a:gd name="connsiteY6" fmla="*/ 1929316 h 2878003"/>
                  <a:gd name="connsiteX7" fmla="*/ 482115 w 2327470"/>
                  <a:gd name="connsiteY7" fmla="*/ 1335613 h 2878003"/>
                  <a:gd name="connsiteX8" fmla="*/ 18885 w 2327470"/>
                  <a:gd name="connsiteY8" fmla="*/ 170357 h 2878003"/>
                  <a:gd name="connsiteX0" fmla="*/ 18885 w 2327470"/>
                  <a:gd name="connsiteY0" fmla="*/ 159712 h 2867358"/>
                  <a:gd name="connsiteX1" fmla="*/ 1078399 w 2327470"/>
                  <a:gd name="connsiteY1" fmla="*/ 112019 h 2867358"/>
                  <a:gd name="connsiteX2" fmla="*/ 1705673 w 2327470"/>
                  <a:gd name="connsiteY2" fmla="*/ 1109540 h 2867358"/>
                  <a:gd name="connsiteX3" fmla="*/ 1834794 w 2327470"/>
                  <a:gd name="connsiteY3" fmla="*/ 1813854 h 2867358"/>
                  <a:gd name="connsiteX4" fmla="*/ 2312936 w 2327470"/>
                  <a:gd name="connsiteY4" fmla="*/ 2663871 h 2867358"/>
                  <a:gd name="connsiteX5" fmla="*/ 2139066 w 2327470"/>
                  <a:gd name="connsiteY5" fmla="*/ 2816904 h 2867358"/>
                  <a:gd name="connsiteX6" fmla="*/ 1514811 w 2327470"/>
                  <a:gd name="connsiteY6" fmla="*/ 1918671 h 2867358"/>
                  <a:gd name="connsiteX7" fmla="*/ 482115 w 2327470"/>
                  <a:gd name="connsiteY7" fmla="*/ 1324968 h 2867358"/>
                  <a:gd name="connsiteX8" fmla="*/ 18885 w 2327470"/>
                  <a:gd name="connsiteY8" fmla="*/ 159712 h 2867358"/>
                  <a:gd name="connsiteX0" fmla="*/ 89388 w 2397973"/>
                  <a:gd name="connsiteY0" fmla="*/ 248925 h 2956571"/>
                  <a:gd name="connsiteX1" fmla="*/ 1148902 w 2397973"/>
                  <a:gd name="connsiteY1" fmla="*/ 201232 h 2956571"/>
                  <a:gd name="connsiteX2" fmla="*/ 1776176 w 2397973"/>
                  <a:gd name="connsiteY2" fmla="*/ 1198753 h 2956571"/>
                  <a:gd name="connsiteX3" fmla="*/ 1905297 w 2397973"/>
                  <a:gd name="connsiteY3" fmla="*/ 1903067 h 2956571"/>
                  <a:gd name="connsiteX4" fmla="*/ 2383439 w 2397973"/>
                  <a:gd name="connsiteY4" fmla="*/ 2753084 h 2956571"/>
                  <a:gd name="connsiteX5" fmla="*/ 2209569 w 2397973"/>
                  <a:gd name="connsiteY5" fmla="*/ 2906117 h 2956571"/>
                  <a:gd name="connsiteX6" fmla="*/ 1585314 w 2397973"/>
                  <a:gd name="connsiteY6" fmla="*/ 2007884 h 2956571"/>
                  <a:gd name="connsiteX7" fmla="*/ 552618 w 2397973"/>
                  <a:gd name="connsiteY7" fmla="*/ 1414181 h 2956571"/>
                  <a:gd name="connsiteX8" fmla="*/ 89388 w 2397973"/>
                  <a:gd name="connsiteY8" fmla="*/ 248925 h 29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7973" h="2956571">
                    <a:moveTo>
                      <a:pt x="89388" y="248925"/>
                    </a:moveTo>
                    <a:cubicBezTo>
                      <a:pt x="384442" y="-180547"/>
                      <a:pt x="867771" y="42927"/>
                      <a:pt x="1148902" y="201232"/>
                    </a:cubicBezTo>
                    <a:cubicBezTo>
                      <a:pt x="1430033" y="359537"/>
                      <a:pt x="1650110" y="915114"/>
                      <a:pt x="1776176" y="1198753"/>
                    </a:cubicBezTo>
                    <a:cubicBezTo>
                      <a:pt x="1902242" y="1482392"/>
                      <a:pt x="1804087" y="1644012"/>
                      <a:pt x="1905297" y="1903067"/>
                    </a:cubicBezTo>
                    <a:cubicBezTo>
                      <a:pt x="2006507" y="2162122"/>
                      <a:pt x="2331810" y="2601706"/>
                      <a:pt x="2383439" y="2753084"/>
                    </a:cubicBezTo>
                    <a:cubicBezTo>
                      <a:pt x="2435068" y="2904462"/>
                      <a:pt x="2342590" y="3030317"/>
                      <a:pt x="2209569" y="2906117"/>
                    </a:cubicBezTo>
                    <a:cubicBezTo>
                      <a:pt x="2076548" y="2781917"/>
                      <a:pt x="1861472" y="2256540"/>
                      <a:pt x="1585314" y="2007884"/>
                    </a:cubicBezTo>
                    <a:cubicBezTo>
                      <a:pt x="1309156" y="1759228"/>
                      <a:pt x="801939" y="1707341"/>
                      <a:pt x="552618" y="1414181"/>
                    </a:cubicBezTo>
                    <a:cubicBezTo>
                      <a:pt x="303297" y="1121021"/>
                      <a:pt x="-205666" y="678397"/>
                      <a:pt x="89388" y="248925"/>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
              <p:cNvSpPr/>
              <p:nvPr/>
            </p:nvSpPr>
            <p:spPr>
              <a:xfrm rot="20472277" flipH="1">
                <a:off x="3982603" y="4044506"/>
                <a:ext cx="462580" cy="240899"/>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304895"/>
                  <a:gd name="connsiteY0" fmla="*/ 1334253 h 2439374"/>
                  <a:gd name="connsiteX1" fmla="*/ 552556 w 1304895"/>
                  <a:gd name="connsiteY1" fmla="*/ 18522 h 2439374"/>
                  <a:gd name="connsiteX2" fmla="*/ 1124753 w 1304895"/>
                  <a:gd name="connsiteY2" fmla="*/ 1393400 h 2439374"/>
                  <a:gd name="connsiteX3" fmla="*/ 1303450 w 1304895"/>
                  <a:gd name="connsiteY3" fmla="*/ 1815138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163778"/>
                  <a:gd name="connsiteY0" fmla="*/ 1334253 h 2440776"/>
                  <a:gd name="connsiteX1" fmla="*/ 552556 w 1163778"/>
                  <a:gd name="connsiteY1" fmla="*/ 18522 h 2440776"/>
                  <a:gd name="connsiteX2" fmla="*/ 1124753 w 1163778"/>
                  <a:gd name="connsiteY2" fmla="*/ 1393400 h 2440776"/>
                  <a:gd name="connsiteX3" fmla="*/ 1051455 w 1163778"/>
                  <a:gd name="connsiteY3" fmla="*/ 1891863 h 2440776"/>
                  <a:gd name="connsiteX4" fmla="*/ 555914 w 1163778"/>
                  <a:gd name="connsiteY4" fmla="*/ 2428439 h 2440776"/>
                  <a:gd name="connsiteX5" fmla="*/ 49 w 1163778"/>
                  <a:gd name="connsiteY5" fmla="*/ 1334253 h 2440776"/>
                  <a:gd name="connsiteX0" fmla="*/ 54 w 994735"/>
                  <a:gd name="connsiteY0" fmla="*/ 1128666 h 2437476"/>
                  <a:gd name="connsiteX1" fmla="*/ 383513 w 994735"/>
                  <a:gd name="connsiteY1" fmla="*/ 7277 h 2437476"/>
                  <a:gd name="connsiteX2" fmla="*/ 955710 w 994735"/>
                  <a:gd name="connsiteY2" fmla="*/ 1382155 h 2437476"/>
                  <a:gd name="connsiteX3" fmla="*/ 882412 w 994735"/>
                  <a:gd name="connsiteY3" fmla="*/ 1880618 h 2437476"/>
                  <a:gd name="connsiteX4" fmla="*/ 386871 w 994735"/>
                  <a:gd name="connsiteY4" fmla="*/ 2417194 h 2437476"/>
                  <a:gd name="connsiteX5" fmla="*/ 54 w 994735"/>
                  <a:gd name="connsiteY5" fmla="*/ 1128666 h 2437476"/>
                  <a:gd name="connsiteX0" fmla="*/ 7 w 993875"/>
                  <a:gd name="connsiteY0" fmla="*/ 701188 h 2009998"/>
                  <a:gd name="connsiteX1" fmla="*/ 394463 w 993875"/>
                  <a:gd name="connsiteY1" fmla="*/ 3021 h 2009998"/>
                  <a:gd name="connsiteX2" fmla="*/ 955663 w 993875"/>
                  <a:gd name="connsiteY2" fmla="*/ 954677 h 2009998"/>
                  <a:gd name="connsiteX3" fmla="*/ 882365 w 993875"/>
                  <a:gd name="connsiteY3" fmla="*/ 1453140 h 2009998"/>
                  <a:gd name="connsiteX4" fmla="*/ 386824 w 993875"/>
                  <a:gd name="connsiteY4" fmla="*/ 1989716 h 2009998"/>
                  <a:gd name="connsiteX5" fmla="*/ 7 w 993875"/>
                  <a:gd name="connsiteY5" fmla="*/ 701188 h 2009998"/>
                  <a:gd name="connsiteX0" fmla="*/ 317 w 990108"/>
                  <a:gd name="connsiteY0" fmla="*/ 877143 h 2185953"/>
                  <a:gd name="connsiteX1" fmla="*/ 449803 w 990108"/>
                  <a:gd name="connsiteY1" fmla="*/ 2269 h 2185953"/>
                  <a:gd name="connsiteX2" fmla="*/ 955973 w 990108"/>
                  <a:gd name="connsiteY2" fmla="*/ 1130632 h 2185953"/>
                  <a:gd name="connsiteX3" fmla="*/ 882675 w 990108"/>
                  <a:gd name="connsiteY3" fmla="*/ 1629095 h 2185953"/>
                  <a:gd name="connsiteX4" fmla="*/ 387134 w 990108"/>
                  <a:gd name="connsiteY4" fmla="*/ 2165671 h 2185953"/>
                  <a:gd name="connsiteX5" fmla="*/ 317 w 990108"/>
                  <a:gd name="connsiteY5" fmla="*/ 877143 h 2185953"/>
                  <a:gd name="connsiteX0" fmla="*/ 5310 w 995101"/>
                  <a:gd name="connsiteY0" fmla="*/ 881070 h 2189880"/>
                  <a:gd name="connsiteX1" fmla="*/ 454796 w 995101"/>
                  <a:gd name="connsiteY1" fmla="*/ 6196 h 2189880"/>
                  <a:gd name="connsiteX2" fmla="*/ 960966 w 995101"/>
                  <a:gd name="connsiteY2" fmla="*/ 1134559 h 2189880"/>
                  <a:gd name="connsiteX3" fmla="*/ 887668 w 995101"/>
                  <a:gd name="connsiteY3" fmla="*/ 1633022 h 2189880"/>
                  <a:gd name="connsiteX4" fmla="*/ 392127 w 995101"/>
                  <a:gd name="connsiteY4" fmla="*/ 2169598 h 2189880"/>
                  <a:gd name="connsiteX5" fmla="*/ 5310 w 995101"/>
                  <a:gd name="connsiteY5" fmla="*/ 881070 h 218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101" h="2189880">
                    <a:moveTo>
                      <a:pt x="5310" y="881070"/>
                    </a:moveTo>
                    <a:cubicBezTo>
                      <a:pt x="53180" y="125203"/>
                      <a:pt x="295520" y="-36052"/>
                      <a:pt x="454796" y="6196"/>
                    </a:cubicBezTo>
                    <a:cubicBezTo>
                      <a:pt x="614072" y="48444"/>
                      <a:pt x="888821" y="863421"/>
                      <a:pt x="960966" y="1134559"/>
                    </a:cubicBezTo>
                    <a:cubicBezTo>
                      <a:pt x="1033111" y="1405697"/>
                      <a:pt x="982474" y="1460516"/>
                      <a:pt x="887668" y="1633022"/>
                    </a:cubicBezTo>
                    <a:cubicBezTo>
                      <a:pt x="792862" y="1805528"/>
                      <a:pt x="539187" y="2294923"/>
                      <a:pt x="392127" y="2169598"/>
                    </a:cubicBezTo>
                    <a:cubicBezTo>
                      <a:pt x="245067" y="2044273"/>
                      <a:pt x="-42560" y="1636937"/>
                      <a:pt x="5310" y="881070"/>
                    </a:cubicBezTo>
                    <a:close/>
                  </a:path>
                </a:pathLst>
              </a:cu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円/楕円 1"/>
            <p:cNvSpPr/>
            <p:nvPr/>
          </p:nvSpPr>
          <p:spPr>
            <a:xfrm rot="4639887" flipH="1">
              <a:off x="3818949" y="4376117"/>
              <a:ext cx="372048" cy="246630"/>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1561 w 1065385"/>
                <a:gd name="connsiteY0" fmla="*/ 506991 h 1706699"/>
                <a:gd name="connsiteX1" fmla="*/ 387056 w 1065385"/>
                <a:gd name="connsiteY1" fmla="*/ 76044 h 1706699"/>
                <a:gd name="connsiteX2" fmla="*/ 641702 w 1065385"/>
                <a:gd name="connsiteY2" fmla="*/ 223627 h 1706699"/>
                <a:gd name="connsiteX3" fmla="*/ 769171 w 1065385"/>
                <a:gd name="connsiteY3" fmla="*/ 565515 h 1706699"/>
                <a:gd name="connsiteX4" fmla="*/ 1065261 w 1065385"/>
                <a:gd name="connsiteY4" fmla="*/ 1696586 h 1706699"/>
                <a:gd name="connsiteX5" fmla="*/ 743496 w 1065385"/>
                <a:gd name="connsiteY5" fmla="*/ 1194708 h 1706699"/>
                <a:gd name="connsiteX6" fmla="*/ 394265 w 1065385"/>
                <a:gd name="connsiteY6" fmla="*/ 1093782 h 1706699"/>
                <a:gd name="connsiteX7" fmla="*/ 21561 w 1065385"/>
                <a:gd name="connsiteY7" fmla="*/ 506991 h 1706699"/>
                <a:gd name="connsiteX0" fmla="*/ 9 w 1043833"/>
                <a:gd name="connsiteY0" fmla="*/ 713201 h 1912909"/>
                <a:gd name="connsiteX1" fmla="*/ 362097 w 1043833"/>
                <a:gd name="connsiteY1" fmla="*/ 4682 h 1912909"/>
                <a:gd name="connsiteX2" fmla="*/ 620150 w 1043833"/>
                <a:gd name="connsiteY2" fmla="*/ 429837 h 1912909"/>
                <a:gd name="connsiteX3" fmla="*/ 747619 w 1043833"/>
                <a:gd name="connsiteY3" fmla="*/ 771725 h 1912909"/>
                <a:gd name="connsiteX4" fmla="*/ 1043709 w 1043833"/>
                <a:gd name="connsiteY4" fmla="*/ 1902796 h 1912909"/>
                <a:gd name="connsiteX5" fmla="*/ 721944 w 1043833"/>
                <a:gd name="connsiteY5" fmla="*/ 1400918 h 1912909"/>
                <a:gd name="connsiteX6" fmla="*/ 372713 w 1043833"/>
                <a:gd name="connsiteY6" fmla="*/ 1299992 h 1912909"/>
                <a:gd name="connsiteX7" fmla="*/ 9 w 1043833"/>
                <a:gd name="connsiteY7" fmla="*/ 713201 h 1912909"/>
                <a:gd name="connsiteX0" fmla="*/ 9 w 1043833"/>
                <a:gd name="connsiteY0" fmla="*/ 737380 h 1937088"/>
                <a:gd name="connsiteX1" fmla="*/ 362097 w 1043833"/>
                <a:gd name="connsiteY1" fmla="*/ 28861 h 1937088"/>
                <a:gd name="connsiteX2" fmla="*/ 643680 w 1043833"/>
                <a:gd name="connsiteY2" fmla="*/ 202059 h 1937088"/>
                <a:gd name="connsiteX3" fmla="*/ 747619 w 1043833"/>
                <a:gd name="connsiteY3" fmla="*/ 795904 h 1937088"/>
                <a:gd name="connsiteX4" fmla="*/ 1043709 w 1043833"/>
                <a:gd name="connsiteY4" fmla="*/ 1926975 h 1937088"/>
                <a:gd name="connsiteX5" fmla="*/ 721944 w 1043833"/>
                <a:gd name="connsiteY5" fmla="*/ 1425097 h 1937088"/>
                <a:gd name="connsiteX6" fmla="*/ 372713 w 1043833"/>
                <a:gd name="connsiteY6" fmla="*/ 1324171 h 1937088"/>
                <a:gd name="connsiteX7" fmla="*/ 9 w 1043833"/>
                <a:gd name="connsiteY7" fmla="*/ 737380 h 1937088"/>
                <a:gd name="connsiteX0" fmla="*/ 178 w 1044002"/>
                <a:gd name="connsiteY0" fmla="*/ 737380 h 1937088"/>
                <a:gd name="connsiteX1" fmla="*/ 362266 w 1044002"/>
                <a:gd name="connsiteY1" fmla="*/ 28861 h 1937088"/>
                <a:gd name="connsiteX2" fmla="*/ 643849 w 1044002"/>
                <a:gd name="connsiteY2" fmla="*/ 202059 h 1937088"/>
                <a:gd name="connsiteX3" fmla="*/ 747788 w 1044002"/>
                <a:gd name="connsiteY3" fmla="*/ 795904 h 1937088"/>
                <a:gd name="connsiteX4" fmla="*/ 1043878 w 1044002"/>
                <a:gd name="connsiteY4" fmla="*/ 1926975 h 1937088"/>
                <a:gd name="connsiteX5" fmla="*/ 722113 w 1044002"/>
                <a:gd name="connsiteY5" fmla="*/ 1425097 h 1937088"/>
                <a:gd name="connsiteX6" fmla="*/ 372882 w 1044002"/>
                <a:gd name="connsiteY6" fmla="*/ 1324171 h 1937088"/>
                <a:gd name="connsiteX7" fmla="*/ 178 w 1044002"/>
                <a:gd name="connsiteY7" fmla="*/ 737380 h 1937088"/>
                <a:gd name="connsiteX0" fmla="*/ 87 w 1043911"/>
                <a:gd name="connsiteY0" fmla="*/ 737380 h 1937088"/>
                <a:gd name="connsiteX1" fmla="*/ 362175 w 1043911"/>
                <a:gd name="connsiteY1" fmla="*/ 28861 h 1937088"/>
                <a:gd name="connsiteX2" fmla="*/ 643758 w 1043911"/>
                <a:gd name="connsiteY2" fmla="*/ 202059 h 1937088"/>
                <a:gd name="connsiteX3" fmla="*/ 747697 w 1043911"/>
                <a:gd name="connsiteY3" fmla="*/ 795904 h 1937088"/>
                <a:gd name="connsiteX4" fmla="*/ 1043787 w 1043911"/>
                <a:gd name="connsiteY4" fmla="*/ 1926975 h 1937088"/>
                <a:gd name="connsiteX5" fmla="*/ 722022 w 1043911"/>
                <a:gd name="connsiteY5" fmla="*/ 1425097 h 1937088"/>
                <a:gd name="connsiteX6" fmla="*/ 331895 w 1043911"/>
                <a:gd name="connsiteY6" fmla="*/ 1496321 h 1937088"/>
                <a:gd name="connsiteX7" fmla="*/ 87 w 1043911"/>
                <a:gd name="connsiteY7" fmla="*/ 737380 h 1937088"/>
                <a:gd name="connsiteX0" fmla="*/ 87 w 1043845"/>
                <a:gd name="connsiteY0" fmla="*/ 737380 h 1940646"/>
                <a:gd name="connsiteX1" fmla="*/ 362175 w 1043845"/>
                <a:gd name="connsiteY1" fmla="*/ 28861 h 1940646"/>
                <a:gd name="connsiteX2" fmla="*/ 643758 w 1043845"/>
                <a:gd name="connsiteY2" fmla="*/ 202059 h 1940646"/>
                <a:gd name="connsiteX3" fmla="*/ 747697 w 1043845"/>
                <a:gd name="connsiteY3" fmla="*/ 795904 h 1940646"/>
                <a:gd name="connsiteX4" fmla="*/ 1043787 w 1043845"/>
                <a:gd name="connsiteY4" fmla="*/ 1926975 h 1940646"/>
                <a:gd name="connsiteX5" fmla="*/ 722022 w 1043845"/>
                <a:gd name="connsiteY5" fmla="*/ 1425102 h 1940646"/>
                <a:gd name="connsiteX6" fmla="*/ 331895 w 1043845"/>
                <a:gd name="connsiteY6" fmla="*/ 1496321 h 1940646"/>
                <a:gd name="connsiteX7" fmla="*/ 87 w 1043845"/>
                <a:gd name="connsiteY7" fmla="*/ 737380 h 1940646"/>
                <a:gd name="connsiteX0" fmla="*/ 119 w 970849"/>
                <a:gd name="connsiteY0" fmla="*/ 676369 h 1936802"/>
                <a:gd name="connsiteX1" fmla="*/ 289179 w 970849"/>
                <a:gd name="connsiteY1" fmla="*/ 25017 h 1936802"/>
                <a:gd name="connsiteX2" fmla="*/ 570762 w 970849"/>
                <a:gd name="connsiteY2" fmla="*/ 198215 h 1936802"/>
                <a:gd name="connsiteX3" fmla="*/ 674701 w 970849"/>
                <a:gd name="connsiteY3" fmla="*/ 792060 h 1936802"/>
                <a:gd name="connsiteX4" fmla="*/ 970791 w 970849"/>
                <a:gd name="connsiteY4" fmla="*/ 1923131 h 1936802"/>
                <a:gd name="connsiteX5" fmla="*/ 649026 w 970849"/>
                <a:gd name="connsiteY5" fmla="*/ 1421258 h 1936802"/>
                <a:gd name="connsiteX6" fmla="*/ 258899 w 970849"/>
                <a:gd name="connsiteY6" fmla="*/ 1492477 h 1936802"/>
                <a:gd name="connsiteX7" fmla="*/ 119 w 970849"/>
                <a:gd name="connsiteY7" fmla="*/ 676369 h 1936802"/>
                <a:gd name="connsiteX0" fmla="*/ 21607 w 992337"/>
                <a:gd name="connsiteY0" fmla="*/ 676369 h 1936802"/>
                <a:gd name="connsiteX1" fmla="*/ 310667 w 992337"/>
                <a:gd name="connsiteY1" fmla="*/ 25017 h 1936802"/>
                <a:gd name="connsiteX2" fmla="*/ 592250 w 992337"/>
                <a:gd name="connsiteY2" fmla="*/ 198215 h 1936802"/>
                <a:gd name="connsiteX3" fmla="*/ 696189 w 992337"/>
                <a:gd name="connsiteY3" fmla="*/ 792060 h 1936802"/>
                <a:gd name="connsiteX4" fmla="*/ 992279 w 992337"/>
                <a:gd name="connsiteY4" fmla="*/ 1923131 h 1936802"/>
                <a:gd name="connsiteX5" fmla="*/ 670514 w 992337"/>
                <a:gd name="connsiteY5" fmla="*/ 1421258 h 1936802"/>
                <a:gd name="connsiteX6" fmla="*/ 280387 w 992337"/>
                <a:gd name="connsiteY6" fmla="*/ 1492477 h 1936802"/>
                <a:gd name="connsiteX7" fmla="*/ 21607 w 992337"/>
                <a:gd name="connsiteY7" fmla="*/ 676369 h 1936802"/>
                <a:gd name="connsiteX0" fmla="*/ 1527 w 972257"/>
                <a:gd name="connsiteY0" fmla="*/ 676369 h 1936802"/>
                <a:gd name="connsiteX1" fmla="*/ 290587 w 972257"/>
                <a:gd name="connsiteY1" fmla="*/ 25017 h 1936802"/>
                <a:gd name="connsiteX2" fmla="*/ 572170 w 972257"/>
                <a:gd name="connsiteY2" fmla="*/ 198215 h 1936802"/>
                <a:gd name="connsiteX3" fmla="*/ 676109 w 972257"/>
                <a:gd name="connsiteY3" fmla="*/ 792060 h 1936802"/>
                <a:gd name="connsiteX4" fmla="*/ 972199 w 972257"/>
                <a:gd name="connsiteY4" fmla="*/ 1923131 h 1936802"/>
                <a:gd name="connsiteX5" fmla="*/ 650434 w 972257"/>
                <a:gd name="connsiteY5" fmla="*/ 1421258 h 1936802"/>
                <a:gd name="connsiteX6" fmla="*/ 260307 w 972257"/>
                <a:gd name="connsiteY6" fmla="*/ 1492477 h 1936802"/>
                <a:gd name="connsiteX7" fmla="*/ 1527 w 972257"/>
                <a:gd name="connsiteY7" fmla="*/ 676369 h 1936802"/>
                <a:gd name="connsiteX0" fmla="*/ 553 w 971283"/>
                <a:gd name="connsiteY0" fmla="*/ 676369 h 1936802"/>
                <a:gd name="connsiteX1" fmla="*/ 289613 w 971283"/>
                <a:gd name="connsiteY1" fmla="*/ 25017 h 1936802"/>
                <a:gd name="connsiteX2" fmla="*/ 571196 w 971283"/>
                <a:gd name="connsiteY2" fmla="*/ 198215 h 1936802"/>
                <a:gd name="connsiteX3" fmla="*/ 675135 w 971283"/>
                <a:gd name="connsiteY3" fmla="*/ 792060 h 1936802"/>
                <a:gd name="connsiteX4" fmla="*/ 971225 w 971283"/>
                <a:gd name="connsiteY4" fmla="*/ 1923131 h 1936802"/>
                <a:gd name="connsiteX5" fmla="*/ 649460 w 971283"/>
                <a:gd name="connsiteY5" fmla="*/ 1421258 h 1936802"/>
                <a:gd name="connsiteX6" fmla="*/ 259333 w 971283"/>
                <a:gd name="connsiteY6" fmla="*/ 1492477 h 1936802"/>
                <a:gd name="connsiteX7" fmla="*/ 553 w 971283"/>
                <a:gd name="connsiteY7" fmla="*/ 676369 h 1936802"/>
                <a:gd name="connsiteX0" fmla="*/ 279 w 971009"/>
                <a:gd name="connsiteY0" fmla="*/ 819602 h 2080035"/>
                <a:gd name="connsiteX1" fmla="*/ 305893 w 971009"/>
                <a:gd name="connsiteY1" fmla="*/ 15177 h 2080035"/>
                <a:gd name="connsiteX2" fmla="*/ 570922 w 971009"/>
                <a:gd name="connsiteY2" fmla="*/ 341448 h 2080035"/>
                <a:gd name="connsiteX3" fmla="*/ 674861 w 971009"/>
                <a:gd name="connsiteY3" fmla="*/ 935293 h 2080035"/>
                <a:gd name="connsiteX4" fmla="*/ 970951 w 971009"/>
                <a:gd name="connsiteY4" fmla="*/ 2066364 h 2080035"/>
                <a:gd name="connsiteX5" fmla="*/ 649186 w 971009"/>
                <a:gd name="connsiteY5" fmla="*/ 1564491 h 2080035"/>
                <a:gd name="connsiteX6" fmla="*/ 259059 w 971009"/>
                <a:gd name="connsiteY6" fmla="*/ 1635710 h 2080035"/>
                <a:gd name="connsiteX7" fmla="*/ 279 w 971009"/>
                <a:gd name="connsiteY7" fmla="*/ 819602 h 2080035"/>
                <a:gd name="connsiteX0" fmla="*/ 1425 w 972155"/>
                <a:gd name="connsiteY0" fmla="*/ 1005729 h 2266162"/>
                <a:gd name="connsiteX1" fmla="*/ 372279 w 972155"/>
                <a:gd name="connsiteY1" fmla="*/ 10105 h 2266162"/>
                <a:gd name="connsiteX2" fmla="*/ 572068 w 972155"/>
                <a:gd name="connsiteY2" fmla="*/ 527575 h 2266162"/>
                <a:gd name="connsiteX3" fmla="*/ 676007 w 972155"/>
                <a:gd name="connsiteY3" fmla="*/ 1121420 h 2266162"/>
                <a:gd name="connsiteX4" fmla="*/ 972097 w 972155"/>
                <a:gd name="connsiteY4" fmla="*/ 2252491 h 2266162"/>
                <a:gd name="connsiteX5" fmla="*/ 650332 w 972155"/>
                <a:gd name="connsiteY5" fmla="*/ 1750618 h 2266162"/>
                <a:gd name="connsiteX6" fmla="*/ 260205 w 972155"/>
                <a:gd name="connsiteY6" fmla="*/ 1821837 h 2266162"/>
                <a:gd name="connsiteX7" fmla="*/ 1425 w 972155"/>
                <a:gd name="connsiteY7" fmla="*/ 1005729 h 2266162"/>
                <a:gd name="connsiteX0" fmla="*/ 1425 w 972153"/>
                <a:gd name="connsiteY0" fmla="*/ 1014625 h 2275058"/>
                <a:gd name="connsiteX1" fmla="*/ 372279 w 972153"/>
                <a:gd name="connsiteY1" fmla="*/ 19001 h 2275058"/>
                <a:gd name="connsiteX2" fmla="*/ 603387 w 972153"/>
                <a:gd name="connsiteY2" fmla="*/ 418532 h 2275058"/>
                <a:gd name="connsiteX3" fmla="*/ 676007 w 972153"/>
                <a:gd name="connsiteY3" fmla="*/ 1130316 h 2275058"/>
                <a:gd name="connsiteX4" fmla="*/ 972097 w 972153"/>
                <a:gd name="connsiteY4" fmla="*/ 2261387 h 2275058"/>
                <a:gd name="connsiteX5" fmla="*/ 650332 w 972153"/>
                <a:gd name="connsiteY5" fmla="*/ 1759514 h 2275058"/>
                <a:gd name="connsiteX6" fmla="*/ 260205 w 972153"/>
                <a:gd name="connsiteY6" fmla="*/ 1830733 h 2275058"/>
                <a:gd name="connsiteX7" fmla="*/ 1425 w 972153"/>
                <a:gd name="connsiteY7" fmla="*/ 1014625 h 2275058"/>
                <a:gd name="connsiteX0" fmla="*/ 5 w 970733"/>
                <a:gd name="connsiteY0" fmla="*/ 1061127 h 2321560"/>
                <a:gd name="connsiteX1" fmla="*/ 253529 w 970733"/>
                <a:gd name="connsiteY1" fmla="*/ 17244 h 2321560"/>
                <a:gd name="connsiteX2" fmla="*/ 601967 w 970733"/>
                <a:gd name="connsiteY2" fmla="*/ 465034 h 2321560"/>
                <a:gd name="connsiteX3" fmla="*/ 674587 w 970733"/>
                <a:gd name="connsiteY3" fmla="*/ 1176818 h 2321560"/>
                <a:gd name="connsiteX4" fmla="*/ 970677 w 970733"/>
                <a:gd name="connsiteY4" fmla="*/ 2307889 h 2321560"/>
                <a:gd name="connsiteX5" fmla="*/ 648912 w 970733"/>
                <a:gd name="connsiteY5" fmla="*/ 1806016 h 2321560"/>
                <a:gd name="connsiteX6" fmla="*/ 258785 w 970733"/>
                <a:gd name="connsiteY6" fmla="*/ 1877235 h 2321560"/>
                <a:gd name="connsiteX7" fmla="*/ 5 w 970733"/>
                <a:gd name="connsiteY7" fmla="*/ 1061127 h 2321560"/>
                <a:gd name="connsiteX0" fmla="*/ 229 w 970957"/>
                <a:gd name="connsiteY0" fmla="*/ 1061127 h 2321560"/>
                <a:gd name="connsiteX1" fmla="*/ 253753 w 970957"/>
                <a:gd name="connsiteY1" fmla="*/ 17244 h 2321560"/>
                <a:gd name="connsiteX2" fmla="*/ 602191 w 970957"/>
                <a:gd name="connsiteY2" fmla="*/ 465034 h 2321560"/>
                <a:gd name="connsiteX3" fmla="*/ 674811 w 970957"/>
                <a:gd name="connsiteY3" fmla="*/ 1176818 h 2321560"/>
                <a:gd name="connsiteX4" fmla="*/ 970901 w 970957"/>
                <a:gd name="connsiteY4" fmla="*/ 2307889 h 2321560"/>
                <a:gd name="connsiteX5" fmla="*/ 649136 w 970957"/>
                <a:gd name="connsiteY5" fmla="*/ 1806016 h 2321560"/>
                <a:gd name="connsiteX6" fmla="*/ 259009 w 970957"/>
                <a:gd name="connsiteY6" fmla="*/ 1877235 h 2321560"/>
                <a:gd name="connsiteX7" fmla="*/ 229 w 970957"/>
                <a:gd name="connsiteY7" fmla="*/ 1061127 h 2321560"/>
                <a:gd name="connsiteX0" fmla="*/ 229 w 970957"/>
                <a:gd name="connsiteY0" fmla="*/ 1105103 h 2365536"/>
                <a:gd name="connsiteX1" fmla="*/ 253753 w 970957"/>
                <a:gd name="connsiteY1" fmla="*/ 61220 h 2365536"/>
                <a:gd name="connsiteX2" fmla="*/ 586612 w 970957"/>
                <a:gd name="connsiteY2" fmla="*/ 240972 h 2365536"/>
                <a:gd name="connsiteX3" fmla="*/ 674811 w 970957"/>
                <a:gd name="connsiteY3" fmla="*/ 1220794 h 2365536"/>
                <a:gd name="connsiteX4" fmla="*/ 970901 w 970957"/>
                <a:gd name="connsiteY4" fmla="*/ 2351865 h 2365536"/>
                <a:gd name="connsiteX5" fmla="*/ 649136 w 970957"/>
                <a:gd name="connsiteY5" fmla="*/ 1849992 h 2365536"/>
                <a:gd name="connsiteX6" fmla="*/ 259009 w 970957"/>
                <a:gd name="connsiteY6" fmla="*/ 1921211 h 2365536"/>
                <a:gd name="connsiteX7" fmla="*/ 229 w 970957"/>
                <a:gd name="connsiteY7" fmla="*/ 1105103 h 2365536"/>
                <a:gd name="connsiteX0" fmla="*/ 229 w 970959"/>
                <a:gd name="connsiteY0" fmla="*/ 1079238 h 2339671"/>
                <a:gd name="connsiteX1" fmla="*/ 253753 w 970959"/>
                <a:gd name="connsiteY1" fmla="*/ 35355 h 2339671"/>
                <a:gd name="connsiteX2" fmla="*/ 555292 w 970959"/>
                <a:gd name="connsiteY2" fmla="*/ 333058 h 2339671"/>
                <a:gd name="connsiteX3" fmla="*/ 674811 w 970959"/>
                <a:gd name="connsiteY3" fmla="*/ 1194929 h 2339671"/>
                <a:gd name="connsiteX4" fmla="*/ 970901 w 970959"/>
                <a:gd name="connsiteY4" fmla="*/ 2326000 h 2339671"/>
                <a:gd name="connsiteX5" fmla="*/ 649136 w 970959"/>
                <a:gd name="connsiteY5" fmla="*/ 1824127 h 2339671"/>
                <a:gd name="connsiteX6" fmla="*/ 259009 w 970959"/>
                <a:gd name="connsiteY6" fmla="*/ 1895346 h 2339671"/>
                <a:gd name="connsiteX7" fmla="*/ 229 w 970959"/>
                <a:gd name="connsiteY7" fmla="*/ 1079238 h 2339671"/>
                <a:gd name="connsiteX0" fmla="*/ 229 w 970959"/>
                <a:gd name="connsiteY0" fmla="*/ 1104860 h 2365293"/>
                <a:gd name="connsiteX1" fmla="*/ 253753 w 970959"/>
                <a:gd name="connsiteY1" fmla="*/ 60977 h 2365293"/>
                <a:gd name="connsiteX2" fmla="*/ 555292 w 970959"/>
                <a:gd name="connsiteY2" fmla="*/ 358680 h 2365293"/>
                <a:gd name="connsiteX3" fmla="*/ 674811 w 970959"/>
                <a:gd name="connsiteY3" fmla="*/ 1220551 h 2365293"/>
                <a:gd name="connsiteX4" fmla="*/ 970901 w 970959"/>
                <a:gd name="connsiteY4" fmla="*/ 2351622 h 2365293"/>
                <a:gd name="connsiteX5" fmla="*/ 649136 w 970959"/>
                <a:gd name="connsiteY5" fmla="*/ 1849749 h 2365293"/>
                <a:gd name="connsiteX6" fmla="*/ 259009 w 970959"/>
                <a:gd name="connsiteY6" fmla="*/ 1920968 h 2365293"/>
                <a:gd name="connsiteX7" fmla="*/ 229 w 970959"/>
                <a:gd name="connsiteY7" fmla="*/ 1104860 h 2365293"/>
                <a:gd name="connsiteX0" fmla="*/ 170 w 970900"/>
                <a:gd name="connsiteY0" fmla="*/ 1104860 h 2365293"/>
                <a:gd name="connsiteX1" fmla="*/ 253694 w 970900"/>
                <a:gd name="connsiteY1" fmla="*/ 60977 h 2365293"/>
                <a:gd name="connsiteX2" fmla="*/ 555233 w 970900"/>
                <a:gd name="connsiteY2" fmla="*/ 358680 h 2365293"/>
                <a:gd name="connsiteX3" fmla="*/ 674752 w 970900"/>
                <a:gd name="connsiteY3" fmla="*/ 1220551 h 2365293"/>
                <a:gd name="connsiteX4" fmla="*/ 970842 w 970900"/>
                <a:gd name="connsiteY4" fmla="*/ 2351622 h 2365293"/>
                <a:gd name="connsiteX5" fmla="*/ 649077 w 970900"/>
                <a:gd name="connsiteY5" fmla="*/ 1849749 h 2365293"/>
                <a:gd name="connsiteX6" fmla="*/ 291080 w 970900"/>
                <a:gd name="connsiteY6" fmla="*/ 2035927 h 2365293"/>
                <a:gd name="connsiteX7" fmla="*/ 170 w 970900"/>
                <a:gd name="connsiteY7" fmla="*/ 1104860 h 2365293"/>
                <a:gd name="connsiteX0" fmla="*/ 319 w 971049"/>
                <a:gd name="connsiteY0" fmla="*/ 1104860 h 2365293"/>
                <a:gd name="connsiteX1" fmla="*/ 253843 w 971049"/>
                <a:gd name="connsiteY1" fmla="*/ 60977 h 2365293"/>
                <a:gd name="connsiteX2" fmla="*/ 555382 w 971049"/>
                <a:gd name="connsiteY2" fmla="*/ 358680 h 2365293"/>
                <a:gd name="connsiteX3" fmla="*/ 674901 w 971049"/>
                <a:gd name="connsiteY3" fmla="*/ 1220551 h 2365293"/>
                <a:gd name="connsiteX4" fmla="*/ 970991 w 971049"/>
                <a:gd name="connsiteY4" fmla="*/ 2351622 h 2365293"/>
                <a:gd name="connsiteX5" fmla="*/ 649226 w 971049"/>
                <a:gd name="connsiteY5" fmla="*/ 1849749 h 2365293"/>
                <a:gd name="connsiteX6" fmla="*/ 291229 w 971049"/>
                <a:gd name="connsiteY6" fmla="*/ 2035927 h 2365293"/>
                <a:gd name="connsiteX7" fmla="*/ 319 w 971049"/>
                <a:gd name="connsiteY7" fmla="*/ 1104860 h 2365293"/>
                <a:gd name="connsiteX0" fmla="*/ 319 w 889444"/>
                <a:gd name="connsiteY0" fmla="*/ 1104860 h 2069628"/>
                <a:gd name="connsiteX1" fmla="*/ 253843 w 889444"/>
                <a:gd name="connsiteY1" fmla="*/ 60977 h 2069628"/>
                <a:gd name="connsiteX2" fmla="*/ 555382 w 889444"/>
                <a:gd name="connsiteY2" fmla="*/ 358680 h 2069628"/>
                <a:gd name="connsiteX3" fmla="*/ 674901 w 889444"/>
                <a:gd name="connsiteY3" fmla="*/ 1220551 h 2069628"/>
                <a:gd name="connsiteX4" fmla="*/ 889363 w 889444"/>
                <a:gd name="connsiteY4" fmla="*/ 2041884 h 2069628"/>
                <a:gd name="connsiteX5" fmla="*/ 649226 w 889444"/>
                <a:gd name="connsiteY5" fmla="*/ 1849749 h 2069628"/>
                <a:gd name="connsiteX6" fmla="*/ 291229 w 889444"/>
                <a:gd name="connsiteY6" fmla="*/ 2035927 h 2069628"/>
                <a:gd name="connsiteX7" fmla="*/ 319 w 889444"/>
                <a:gd name="connsiteY7" fmla="*/ 1104860 h 2069628"/>
                <a:gd name="connsiteX0" fmla="*/ 319 w 859928"/>
                <a:gd name="connsiteY0" fmla="*/ 1104860 h 2060715"/>
                <a:gd name="connsiteX1" fmla="*/ 253843 w 859928"/>
                <a:gd name="connsiteY1" fmla="*/ 60977 h 2060715"/>
                <a:gd name="connsiteX2" fmla="*/ 555382 w 859928"/>
                <a:gd name="connsiteY2" fmla="*/ 358680 h 2060715"/>
                <a:gd name="connsiteX3" fmla="*/ 674901 w 859928"/>
                <a:gd name="connsiteY3" fmla="*/ 1220551 h 2060715"/>
                <a:gd name="connsiteX4" fmla="*/ 859831 w 859928"/>
                <a:gd name="connsiteY4" fmla="*/ 1971598 h 2060715"/>
                <a:gd name="connsiteX5" fmla="*/ 649226 w 859928"/>
                <a:gd name="connsiteY5" fmla="*/ 1849749 h 2060715"/>
                <a:gd name="connsiteX6" fmla="*/ 291229 w 859928"/>
                <a:gd name="connsiteY6" fmla="*/ 2035927 h 2060715"/>
                <a:gd name="connsiteX7" fmla="*/ 319 w 859928"/>
                <a:gd name="connsiteY7" fmla="*/ 1104860 h 2060715"/>
                <a:gd name="connsiteX0" fmla="*/ 319 w 867391"/>
                <a:gd name="connsiteY0" fmla="*/ 1104860 h 2138605"/>
                <a:gd name="connsiteX1" fmla="*/ 253843 w 867391"/>
                <a:gd name="connsiteY1" fmla="*/ 60977 h 2138605"/>
                <a:gd name="connsiteX2" fmla="*/ 555382 w 867391"/>
                <a:gd name="connsiteY2" fmla="*/ 358680 h 2138605"/>
                <a:gd name="connsiteX3" fmla="*/ 674901 w 867391"/>
                <a:gd name="connsiteY3" fmla="*/ 1220551 h 2138605"/>
                <a:gd name="connsiteX4" fmla="*/ 859831 w 867391"/>
                <a:gd name="connsiteY4" fmla="*/ 1971598 h 2138605"/>
                <a:gd name="connsiteX5" fmla="*/ 813731 w 867391"/>
                <a:gd name="connsiteY5" fmla="*/ 2132912 h 2138605"/>
                <a:gd name="connsiteX6" fmla="*/ 649226 w 867391"/>
                <a:gd name="connsiteY6" fmla="*/ 1849749 h 2138605"/>
                <a:gd name="connsiteX7" fmla="*/ 291229 w 867391"/>
                <a:gd name="connsiteY7" fmla="*/ 2035927 h 2138605"/>
                <a:gd name="connsiteX8" fmla="*/ 319 w 867391"/>
                <a:gd name="connsiteY8" fmla="*/ 1104860 h 2138605"/>
                <a:gd name="connsiteX0" fmla="*/ 319 w 857735"/>
                <a:gd name="connsiteY0" fmla="*/ 1104860 h 2134619"/>
                <a:gd name="connsiteX1" fmla="*/ 253843 w 857735"/>
                <a:gd name="connsiteY1" fmla="*/ 60977 h 2134619"/>
                <a:gd name="connsiteX2" fmla="*/ 555382 w 857735"/>
                <a:gd name="connsiteY2" fmla="*/ 358680 h 2134619"/>
                <a:gd name="connsiteX3" fmla="*/ 674901 w 857735"/>
                <a:gd name="connsiteY3" fmla="*/ 1220551 h 2134619"/>
                <a:gd name="connsiteX4" fmla="*/ 848335 w 857735"/>
                <a:gd name="connsiteY4" fmla="*/ 1836239 h 2134619"/>
                <a:gd name="connsiteX5" fmla="*/ 813731 w 857735"/>
                <a:gd name="connsiteY5" fmla="*/ 2132912 h 2134619"/>
                <a:gd name="connsiteX6" fmla="*/ 649226 w 857735"/>
                <a:gd name="connsiteY6" fmla="*/ 1849749 h 2134619"/>
                <a:gd name="connsiteX7" fmla="*/ 291229 w 857735"/>
                <a:gd name="connsiteY7" fmla="*/ 2035927 h 2134619"/>
                <a:gd name="connsiteX8" fmla="*/ 319 w 857735"/>
                <a:gd name="connsiteY8" fmla="*/ 1104860 h 2134619"/>
                <a:gd name="connsiteX0" fmla="*/ 319 w 850683"/>
                <a:gd name="connsiteY0" fmla="*/ 1104860 h 2069821"/>
                <a:gd name="connsiteX1" fmla="*/ 253843 w 850683"/>
                <a:gd name="connsiteY1" fmla="*/ 60977 h 2069821"/>
                <a:gd name="connsiteX2" fmla="*/ 555382 w 850683"/>
                <a:gd name="connsiteY2" fmla="*/ 358680 h 2069821"/>
                <a:gd name="connsiteX3" fmla="*/ 674901 w 850683"/>
                <a:gd name="connsiteY3" fmla="*/ 1220551 h 2069821"/>
                <a:gd name="connsiteX4" fmla="*/ 848335 w 850683"/>
                <a:gd name="connsiteY4" fmla="*/ 1836239 h 2069821"/>
                <a:gd name="connsiteX5" fmla="*/ 766160 w 850683"/>
                <a:gd name="connsiteY5" fmla="*/ 2067405 h 2069821"/>
                <a:gd name="connsiteX6" fmla="*/ 649226 w 850683"/>
                <a:gd name="connsiteY6" fmla="*/ 1849749 h 2069821"/>
                <a:gd name="connsiteX7" fmla="*/ 291229 w 850683"/>
                <a:gd name="connsiteY7" fmla="*/ 2035927 h 2069821"/>
                <a:gd name="connsiteX8" fmla="*/ 319 w 850683"/>
                <a:gd name="connsiteY8" fmla="*/ 1104860 h 206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83" h="2069821">
                  <a:moveTo>
                    <a:pt x="319" y="1104860"/>
                  </a:moveTo>
                  <a:cubicBezTo>
                    <a:pt x="-8344" y="77016"/>
                    <a:pt x="161333" y="185340"/>
                    <a:pt x="253843" y="60977"/>
                  </a:cubicBezTo>
                  <a:cubicBezTo>
                    <a:pt x="346354" y="-63386"/>
                    <a:pt x="474823" y="-13280"/>
                    <a:pt x="555382" y="358680"/>
                  </a:cubicBezTo>
                  <a:cubicBezTo>
                    <a:pt x="635941" y="730640"/>
                    <a:pt x="626076" y="974291"/>
                    <a:pt x="674901" y="1220551"/>
                  </a:cubicBezTo>
                  <a:cubicBezTo>
                    <a:pt x="723727" y="1466811"/>
                    <a:pt x="833125" y="1695097"/>
                    <a:pt x="848335" y="1836239"/>
                  </a:cubicBezTo>
                  <a:cubicBezTo>
                    <a:pt x="863545" y="1977381"/>
                    <a:pt x="801261" y="2087713"/>
                    <a:pt x="766160" y="2067405"/>
                  </a:cubicBezTo>
                  <a:cubicBezTo>
                    <a:pt x="731059" y="2047097"/>
                    <a:pt x="733138" y="1843839"/>
                    <a:pt x="649226" y="1849749"/>
                  </a:cubicBezTo>
                  <a:cubicBezTo>
                    <a:pt x="565314" y="1855659"/>
                    <a:pt x="399380" y="2160075"/>
                    <a:pt x="291229" y="2035927"/>
                  </a:cubicBezTo>
                  <a:cubicBezTo>
                    <a:pt x="183078" y="1911779"/>
                    <a:pt x="8982" y="2132704"/>
                    <a:pt x="319" y="1104860"/>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
            <p:cNvSpPr/>
            <p:nvPr/>
          </p:nvSpPr>
          <p:spPr>
            <a:xfrm rot="16643384" flipH="1">
              <a:off x="3823960" y="4271387"/>
              <a:ext cx="112765" cy="69899"/>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1561 w 1065385"/>
                <a:gd name="connsiteY0" fmla="*/ 506991 h 1706699"/>
                <a:gd name="connsiteX1" fmla="*/ 387056 w 1065385"/>
                <a:gd name="connsiteY1" fmla="*/ 76044 h 1706699"/>
                <a:gd name="connsiteX2" fmla="*/ 641702 w 1065385"/>
                <a:gd name="connsiteY2" fmla="*/ 223627 h 1706699"/>
                <a:gd name="connsiteX3" fmla="*/ 769171 w 1065385"/>
                <a:gd name="connsiteY3" fmla="*/ 565515 h 1706699"/>
                <a:gd name="connsiteX4" fmla="*/ 1065261 w 1065385"/>
                <a:gd name="connsiteY4" fmla="*/ 1696586 h 1706699"/>
                <a:gd name="connsiteX5" fmla="*/ 743496 w 1065385"/>
                <a:gd name="connsiteY5" fmla="*/ 1194708 h 1706699"/>
                <a:gd name="connsiteX6" fmla="*/ 394265 w 1065385"/>
                <a:gd name="connsiteY6" fmla="*/ 1093782 h 1706699"/>
                <a:gd name="connsiteX7" fmla="*/ 21561 w 1065385"/>
                <a:gd name="connsiteY7" fmla="*/ 506991 h 1706699"/>
                <a:gd name="connsiteX0" fmla="*/ 9 w 1043833"/>
                <a:gd name="connsiteY0" fmla="*/ 713201 h 1912909"/>
                <a:gd name="connsiteX1" fmla="*/ 362097 w 1043833"/>
                <a:gd name="connsiteY1" fmla="*/ 4682 h 1912909"/>
                <a:gd name="connsiteX2" fmla="*/ 620150 w 1043833"/>
                <a:gd name="connsiteY2" fmla="*/ 429837 h 1912909"/>
                <a:gd name="connsiteX3" fmla="*/ 747619 w 1043833"/>
                <a:gd name="connsiteY3" fmla="*/ 771725 h 1912909"/>
                <a:gd name="connsiteX4" fmla="*/ 1043709 w 1043833"/>
                <a:gd name="connsiteY4" fmla="*/ 1902796 h 1912909"/>
                <a:gd name="connsiteX5" fmla="*/ 721944 w 1043833"/>
                <a:gd name="connsiteY5" fmla="*/ 1400918 h 1912909"/>
                <a:gd name="connsiteX6" fmla="*/ 372713 w 1043833"/>
                <a:gd name="connsiteY6" fmla="*/ 1299992 h 1912909"/>
                <a:gd name="connsiteX7" fmla="*/ 9 w 1043833"/>
                <a:gd name="connsiteY7" fmla="*/ 713201 h 1912909"/>
                <a:gd name="connsiteX0" fmla="*/ 9 w 1043833"/>
                <a:gd name="connsiteY0" fmla="*/ 737380 h 1937088"/>
                <a:gd name="connsiteX1" fmla="*/ 362097 w 1043833"/>
                <a:gd name="connsiteY1" fmla="*/ 28861 h 1937088"/>
                <a:gd name="connsiteX2" fmla="*/ 643680 w 1043833"/>
                <a:gd name="connsiteY2" fmla="*/ 202059 h 1937088"/>
                <a:gd name="connsiteX3" fmla="*/ 747619 w 1043833"/>
                <a:gd name="connsiteY3" fmla="*/ 795904 h 1937088"/>
                <a:gd name="connsiteX4" fmla="*/ 1043709 w 1043833"/>
                <a:gd name="connsiteY4" fmla="*/ 1926975 h 1937088"/>
                <a:gd name="connsiteX5" fmla="*/ 721944 w 1043833"/>
                <a:gd name="connsiteY5" fmla="*/ 1425097 h 1937088"/>
                <a:gd name="connsiteX6" fmla="*/ 372713 w 1043833"/>
                <a:gd name="connsiteY6" fmla="*/ 1324171 h 1937088"/>
                <a:gd name="connsiteX7" fmla="*/ 9 w 1043833"/>
                <a:gd name="connsiteY7" fmla="*/ 737380 h 1937088"/>
                <a:gd name="connsiteX0" fmla="*/ 178 w 1044002"/>
                <a:gd name="connsiteY0" fmla="*/ 737380 h 1937088"/>
                <a:gd name="connsiteX1" fmla="*/ 362266 w 1044002"/>
                <a:gd name="connsiteY1" fmla="*/ 28861 h 1937088"/>
                <a:gd name="connsiteX2" fmla="*/ 643849 w 1044002"/>
                <a:gd name="connsiteY2" fmla="*/ 202059 h 1937088"/>
                <a:gd name="connsiteX3" fmla="*/ 747788 w 1044002"/>
                <a:gd name="connsiteY3" fmla="*/ 795904 h 1937088"/>
                <a:gd name="connsiteX4" fmla="*/ 1043878 w 1044002"/>
                <a:gd name="connsiteY4" fmla="*/ 1926975 h 1937088"/>
                <a:gd name="connsiteX5" fmla="*/ 722113 w 1044002"/>
                <a:gd name="connsiteY5" fmla="*/ 1425097 h 1937088"/>
                <a:gd name="connsiteX6" fmla="*/ 372882 w 1044002"/>
                <a:gd name="connsiteY6" fmla="*/ 1324171 h 1937088"/>
                <a:gd name="connsiteX7" fmla="*/ 178 w 1044002"/>
                <a:gd name="connsiteY7" fmla="*/ 737380 h 1937088"/>
                <a:gd name="connsiteX0" fmla="*/ 87 w 1043911"/>
                <a:gd name="connsiteY0" fmla="*/ 737380 h 1937088"/>
                <a:gd name="connsiteX1" fmla="*/ 362175 w 1043911"/>
                <a:gd name="connsiteY1" fmla="*/ 28861 h 1937088"/>
                <a:gd name="connsiteX2" fmla="*/ 643758 w 1043911"/>
                <a:gd name="connsiteY2" fmla="*/ 202059 h 1937088"/>
                <a:gd name="connsiteX3" fmla="*/ 747697 w 1043911"/>
                <a:gd name="connsiteY3" fmla="*/ 795904 h 1937088"/>
                <a:gd name="connsiteX4" fmla="*/ 1043787 w 1043911"/>
                <a:gd name="connsiteY4" fmla="*/ 1926975 h 1937088"/>
                <a:gd name="connsiteX5" fmla="*/ 722022 w 1043911"/>
                <a:gd name="connsiteY5" fmla="*/ 1425097 h 1937088"/>
                <a:gd name="connsiteX6" fmla="*/ 331895 w 1043911"/>
                <a:gd name="connsiteY6" fmla="*/ 1496321 h 1937088"/>
                <a:gd name="connsiteX7" fmla="*/ 87 w 1043911"/>
                <a:gd name="connsiteY7" fmla="*/ 737380 h 1937088"/>
                <a:gd name="connsiteX0" fmla="*/ 87 w 1043845"/>
                <a:gd name="connsiteY0" fmla="*/ 737380 h 1940646"/>
                <a:gd name="connsiteX1" fmla="*/ 362175 w 1043845"/>
                <a:gd name="connsiteY1" fmla="*/ 28861 h 1940646"/>
                <a:gd name="connsiteX2" fmla="*/ 643758 w 1043845"/>
                <a:gd name="connsiteY2" fmla="*/ 202059 h 1940646"/>
                <a:gd name="connsiteX3" fmla="*/ 747697 w 1043845"/>
                <a:gd name="connsiteY3" fmla="*/ 795904 h 1940646"/>
                <a:gd name="connsiteX4" fmla="*/ 1043787 w 1043845"/>
                <a:gd name="connsiteY4" fmla="*/ 1926975 h 1940646"/>
                <a:gd name="connsiteX5" fmla="*/ 722022 w 1043845"/>
                <a:gd name="connsiteY5" fmla="*/ 1425102 h 1940646"/>
                <a:gd name="connsiteX6" fmla="*/ 331895 w 1043845"/>
                <a:gd name="connsiteY6" fmla="*/ 1496321 h 1940646"/>
                <a:gd name="connsiteX7" fmla="*/ 87 w 1043845"/>
                <a:gd name="connsiteY7" fmla="*/ 737380 h 1940646"/>
                <a:gd name="connsiteX0" fmla="*/ 119 w 970849"/>
                <a:gd name="connsiteY0" fmla="*/ 676369 h 1936802"/>
                <a:gd name="connsiteX1" fmla="*/ 289179 w 970849"/>
                <a:gd name="connsiteY1" fmla="*/ 25017 h 1936802"/>
                <a:gd name="connsiteX2" fmla="*/ 570762 w 970849"/>
                <a:gd name="connsiteY2" fmla="*/ 198215 h 1936802"/>
                <a:gd name="connsiteX3" fmla="*/ 674701 w 970849"/>
                <a:gd name="connsiteY3" fmla="*/ 792060 h 1936802"/>
                <a:gd name="connsiteX4" fmla="*/ 970791 w 970849"/>
                <a:gd name="connsiteY4" fmla="*/ 1923131 h 1936802"/>
                <a:gd name="connsiteX5" fmla="*/ 649026 w 970849"/>
                <a:gd name="connsiteY5" fmla="*/ 1421258 h 1936802"/>
                <a:gd name="connsiteX6" fmla="*/ 258899 w 970849"/>
                <a:gd name="connsiteY6" fmla="*/ 1492477 h 1936802"/>
                <a:gd name="connsiteX7" fmla="*/ 119 w 970849"/>
                <a:gd name="connsiteY7" fmla="*/ 676369 h 1936802"/>
                <a:gd name="connsiteX0" fmla="*/ 21607 w 992337"/>
                <a:gd name="connsiteY0" fmla="*/ 676369 h 1936802"/>
                <a:gd name="connsiteX1" fmla="*/ 310667 w 992337"/>
                <a:gd name="connsiteY1" fmla="*/ 25017 h 1936802"/>
                <a:gd name="connsiteX2" fmla="*/ 592250 w 992337"/>
                <a:gd name="connsiteY2" fmla="*/ 198215 h 1936802"/>
                <a:gd name="connsiteX3" fmla="*/ 696189 w 992337"/>
                <a:gd name="connsiteY3" fmla="*/ 792060 h 1936802"/>
                <a:gd name="connsiteX4" fmla="*/ 992279 w 992337"/>
                <a:gd name="connsiteY4" fmla="*/ 1923131 h 1936802"/>
                <a:gd name="connsiteX5" fmla="*/ 670514 w 992337"/>
                <a:gd name="connsiteY5" fmla="*/ 1421258 h 1936802"/>
                <a:gd name="connsiteX6" fmla="*/ 280387 w 992337"/>
                <a:gd name="connsiteY6" fmla="*/ 1492477 h 1936802"/>
                <a:gd name="connsiteX7" fmla="*/ 21607 w 992337"/>
                <a:gd name="connsiteY7" fmla="*/ 676369 h 1936802"/>
                <a:gd name="connsiteX0" fmla="*/ 1527 w 972257"/>
                <a:gd name="connsiteY0" fmla="*/ 676369 h 1936802"/>
                <a:gd name="connsiteX1" fmla="*/ 290587 w 972257"/>
                <a:gd name="connsiteY1" fmla="*/ 25017 h 1936802"/>
                <a:gd name="connsiteX2" fmla="*/ 572170 w 972257"/>
                <a:gd name="connsiteY2" fmla="*/ 198215 h 1936802"/>
                <a:gd name="connsiteX3" fmla="*/ 676109 w 972257"/>
                <a:gd name="connsiteY3" fmla="*/ 792060 h 1936802"/>
                <a:gd name="connsiteX4" fmla="*/ 972199 w 972257"/>
                <a:gd name="connsiteY4" fmla="*/ 1923131 h 1936802"/>
                <a:gd name="connsiteX5" fmla="*/ 650434 w 972257"/>
                <a:gd name="connsiteY5" fmla="*/ 1421258 h 1936802"/>
                <a:gd name="connsiteX6" fmla="*/ 260307 w 972257"/>
                <a:gd name="connsiteY6" fmla="*/ 1492477 h 1936802"/>
                <a:gd name="connsiteX7" fmla="*/ 1527 w 972257"/>
                <a:gd name="connsiteY7" fmla="*/ 676369 h 1936802"/>
                <a:gd name="connsiteX0" fmla="*/ 553 w 971283"/>
                <a:gd name="connsiteY0" fmla="*/ 676369 h 1936802"/>
                <a:gd name="connsiteX1" fmla="*/ 289613 w 971283"/>
                <a:gd name="connsiteY1" fmla="*/ 25017 h 1936802"/>
                <a:gd name="connsiteX2" fmla="*/ 571196 w 971283"/>
                <a:gd name="connsiteY2" fmla="*/ 198215 h 1936802"/>
                <a:gd name="connsiteX3" fmla="*/ 675135 w 971283"/>
                <a:gd name="connsiteY3" fmla="*/ 792060 h 1936802"/>
                <a:gd name="connsiteX4" fmla="*/ 971225 w 971283"/>
                <a:gd name="connsiteY4" fmla="*/ 1923131 h 1936802"/>
                <a:gd name="connsiteX5" fmla="*/ 649460 w 971283"/>
                <a:gd name="connsiteY5" fmla="*/ 1421258 h 1936802"/>
                <a:gd name="connsiteX6" fmla="*/ 259333 w 971283"/>
                <a:gd name="connsiteY6" fmla="*/ 1492477 h 1936802"/>
                <a:gd name="connsiteX7" fmla="*/ 553 w 971283"/>
                <a:gd name="connsiteY7" fmla="*/ 676369 h 1936802"/>
                <a:gd name="connsiteX0" fmla="*/ 279 w 971009"/>
                <a:gd name="connsiteY0" fmla="*/ 819602 h 2080035"/>
                <a:gd name="connsiteX1" fmla="*/ 305893 w 971009"/>
                <a:gd name="connsiteY1" fmla="*/ 15177 h 2080035"/>
                <a:gd name="connsiteX2" fmla="*/ 570922 w 971009"/>
                <a:gd name="connsiteY2" fmla="*/ 341448 h 2080035"/>
                <a:gd name="connsiteX3" fmla="*/ 674861 w 971009"/>
                <a:gd name="connsiteY3" fmla="*/ 935293 h 2080035"/>
                <a:gd name="connsiteX4" fmla="*/ 970951 w 971009"/>
                <a:gd name="connsiteY4" fmla="*/ 2066364 h 2080035"/>
                <a:gd name="connsiteX5" fmla="*/ 649186 w 971009"/>
                <a:gd name="connsiteY5" fmla="*/ 1564491 h 2080035"/>
                <a:gd name="connsiteX6" fmla="*/ 259059 w 971009"/>
                <a:gd name="connsiteY6" fmla="*/ 1635710 h 2080035"/>
                <a:gd name="connsiteX7" fmla="*/ 279 w 971009"/>
                <a:gd name="connsiteY7" fmla="*/ 819602 h 2080035"/>
                <a:gd name="connsiteX0" fmla="*/ 1425 w 972155"/>
                <a:gd name="connsiteY0" fmla="*/ 1005729 h 2266162"/>
                <a:gd name="connsiteX1" fmla="*/ 372279 w 972155"/>
                <a:gd name="connsiteY1" fmla="*/ 10105 h 2266162"/>
                <a:gd name="connsiteX2" fmla="*/ 572068 w 972155"/>
                <a:gd name="connsiteY2" fmla="*/ 527575 h 2266162"/>
                <a:gd name="connsiteX3" fmla="*/ 676007 w 972155"/>
                <a:gd name="connsiteY3" fmla="*/ 1121420 h 2266162"/>
                <a:gd name="connsiteX4" fmla="*/ 972097 w 972155"/>
                <a:gd name="connsiteY4" fmla="*/ 2252491 h 2266162"/>
                <a:gd name="connsiteX5" fmla="*/ 650332 w 972155"/>
                <a:gd name="connsiteY5" fmla="*/ 1750618 h 2266162"/>
                <a:gd name="connsiteX6" fmla="*/ 260205 w 972155"/>
                <a:gd name="connsiteY6" fmla="*/ 1821837 h 2266162"/>
                <a:gd name="connsiteX7" fmla="*/ 1425 w 972155"/>
                <a:gd name="connsiteY7" fmla="*/ 1005729 h 2266162"/>
                <a:gd name="connsiteX0" fmla="*/ 1425 w 972153"/>
                <a:gd name="connsiteY0" fmla="*/ 1014625 h 2275058"/>
                <a:gd name="connsiteX1" fmla="*/ 372279 w 972153"/>
                <a:gd name="connsiteY1" fmla="*/ 19001 h 2275058"/>
                <a:gd name="connsiteX2" fmla="*/ 603387 w 972153"/>
                <a:gd name="connsiteY2" fmla="*/ 418532 h 2275058"/>
                <a:gd name="connsiteX3" fmla="*/ 676007 w 972153"/>
                <a:gd name="connsiteY3" fmla="*/ 1130316 h 2275058"/>
                <a:gd name="connsiteX4" fmla="*/ 972097 w 972153"/>
                <a:gd name="connsiteY4" fmla="*/ 2261387 h 2275058"/>
                <a:gd name="connsiteX5" fmla="*/ 650332 w 972153"/>
                <a:gd name="connsiteY5" fmla="*/ 1759514 h 2275058"/>
                <a:gd name="connsiteX6" fmla="*/ 260205 w 972153"/>
                <a:gd name="connsiteY6" fmla="*/ 1830733 h 2275058"/>
                <a:gd name="connsiteX7" fmla="*/ 1425 w 972153"/>
                <a:gd name="connsiteY7" fmla="*/ 1014625 h 2275058"/>
                <a:gd name="connsiteX0" fmla="*/ 5 w 970733"/>
                <a:gd name="connsiteY0" fmla="*/ 1061127 h 2321560"/>
                <a:gd name="connsiteX1" fmla="*/ 253529 w 970733"/>
                <a:gd name="connsiteY1" fmla="*/ 17244 h 2321560"/>
                <a:gd name="connsiteX2" fmla="*/ 601967 w 970733"/>
                <a:gd name="connsiteY2" fmla="*/ 465034 h 2321560"/>
                <a:gd name="connsiteX3" fmla="*/ 674587 w 970733"/>
                <a:gd name="connsiteY3" fmla="*/ 1176818 h 2321560"/>
                <a:gd name="connsiteX4" fmla="*/ 970677 w 970733"/>
                <a:gd name="connsiteY4" fmla="*/ 2307889 h 2321560"/>
                <a:gd name="connsiteX5" fmla="*/ 648912 w 970733"/>
                <a:gd name="connsiteY5" fmla="*/ 1806016 h 2321560"/>
                <a:gd name="connsiteX6" fmla="*/ 258785 w 970733"/>
                <a:gd name="connsiteY6" fmla="*/ 1877235 h 2321560"/>
                <a:gd name="connsiteX7" fmla="*/ 5 w 970733"/>
                <a:gd name="connsiteY7" fmla="*/ 1061127 h 2321560"/>
                <a:gd name="connsiteX0" fmla="*/ 229 w 970957"/>
                <a:gd name="connsiteY0" fmla="*/ 1061127 h 2321560"/>
                <a:gd name="connsiteX1" fmla="*/ 253753 w 970957"/>
                <a:gd name="connsiteY1" fmla="*/ 17244 h 2321560"/>
                <a:gd name="connsiteX2" fmla="*/ 602191 w 970957"/>
                <a:gd name="connsiteY2" fmla="*/ 465034 h 2321560"/>
                <a:gd name="connsiteX3" fmla="*/ 674811 w 970957"/>
                <a:gd name="connsiteY3" fmla="*/ 1176818 h 2321560"/>
                <a:gd name="connsiteX4" fmla="*/ 970901 w 970957"/>
                <a:gd name="connsiteY4" fmla="*/ 2307889 h 2321560"/>
                <a:gd name="connsiteX5" fmla="*/ 649136 w 970957"/>
                <a:gd name="connsiteY5" fmla="*/ 1806016 h 2321560"/>
                <a:gd name="connsiteX6" fmla="*/ 259009 w 970957"/>
                <a:gd name="connsiteY6" fmla="*/ 1877235 h 2321560"/>
                <a:gd name="connsiteX7" fmla="*/ 229 w 970957"/>
                <a:gd name="connsiteY7" fmla="*/ 1061127 h 2321560"/>
                <a:gd name="connsiteX0" fmla="*/ 229 w 970957"/>
                <a:gd name="connsiteY0" fmla="*/ 1105103 h 2365536"/>
                <a:gd name="connsiteX1" fmla="*/ 253753 w 970957"/>
                <a:gd name="connsiteY1" fmla="*/ 61220 h 2365536"/>
                <a:gd name="connsiteX2" fmla="*/ 586612 w 970957"/>
                <a:gd name="connsiteY2" fmla="*/ 240972 h 2365536"/>
                <a:gd name="connsiteX3" fmla="*/ 674811 w 970957"/>
                <a:gd name="connsiteY3" fmla="*/ 1220794 h 2365536"/>
                <a:gd name="connsiteX4" fmla="*/ 970901 w 970957"/>
                <a:gd name="connsiteY4" fmla="*/ 2351865 h 2365536"/>
                <a:gd name="connsiteX5" fmla="*/ 649136 w 970957"/>
                <a:gd name="connsiteY5" fmla="*/ 1849992 h 2365536"/>
                <a:gd name="connsiteX6" fmla="*/ 259009 w 970957"/>
                <a:gd name="connsiteY6" fmla="*/ 1921211 h 2365536"/>
                <a:gd name="connsiteX7" fmla="*/ 229 w 970957"/>
                <a:gd name="connsiteY7" fmla="*/ 1105103 h 2365536"/>
                <a:gd name="connsiteX0" fmla="*/ 229 w 970959"/>
                <a:gd name="connsiteY0" fmla="*/ 1079238 h 2339671"/>
                <a:gd name="connsiteX1" fmla="*/ 253753 w 970959"/>
                <a:gd name="connsiteY1" fmla="*/ 35355 h 2339671"/>
                <a:gd name="connsiteX2" fmla="*/ 555292 w 970959"/>
                <a:gd name="connsiteY2" fmla="*/ 333058 h 2339671"/>
                <a:gd name="connsiteX3" fmla="*/ 674811 w 970959"/>
                <a:gd name="connsiteY3" fmla="*/ 1194929 h 2339671"/>
                <a:gd name="connsiteX4" fmla="*/ 970901 w 970959"/>
                <a:gd name="connsiteY4" fmla="*/ 2326000 h 2339671"/>
                <a:gd name="connsiteX5" fmla="*/ 649136 w 970959"/>
                <a:gd name="connsiteY5" fmla="*/ 1824127 h 2339671"/>
                <a:gd name="connsiteX6" fmla="*/ 259009 w 970959"/>
                <a:gd name="connsiteY6" fmla="*/ 1895346 h 2339671"/>
                <a:gd name="connsiteX7" fmla="*/ 229 w 970959"/>
                <a:gd name="connsiteY7" fmla="*/ 1079238 h 2339671"/>
                <a:gd name="connsiteX0" fmla="*/ 229 w 970959"/>
                <a:gd name="connsiteY0" fmla="*/ 1104860 h 2365293"/>
                <a:gd name="connsiteX1" fmla="*/ 253753 w 970959"/>
                <a:gd name="connsiteY1" fmla="*/ 60977 h 2365293"/>
                <a:gd name="connsiteX2" fmla="*/ 555292 w 970959"/>
                <a:gd name="connsiteY2" fmla="*/ 358680 h 2365293"/>
                <a:gd name="connsiteX3" fmla="*/ 674811 w 970959"/>
                <a:gd name="connsiteY3" fmla="*/ 1220551 h 2365293"/>
                <a:gd name="connsiteX4" fmla="*/ 970901 w 970959"/>
                <a:gd name="connsiteY4" fmla="*/ 2351622 h 2365293"/>
                <a:gd name="connsiteX5" fmla="*/ 649136 w 970959"/>
                <a:gd name="connsiteY5" fmla="*/ 1849749 h 2365293"/>
                <a:gd name="connsiteX6" fmla="*/ 259009 w 970959"/>
                <a:gd name="connsiteY6" fmla="*/ 1920968 h 2365293"/>
                <a:gd name="connsiteX7" fmla="*/ 229 w 970959"/>
                <a:gd name="connsiteY7" fmla="*/ 1104860 h 2365293"/>
                <a:gd name="connsiteX0" fmla="*/ 170 w 970900"/>
                <a:gd name="connsiteY0" fmla="*/ 1104860 h 2365293"/>
                <a:gd name="connsiteX1" fmla="*/ 253694 w 970900"/>
                <a:gd name="connsiteY1" fmla="*/ 60977 h 2365293"/>
                <a:gd name="connsiteX2" fmla="*/ 555233 w 970900"/>
                <a:gd name="connsiteY2" fmla="*/ 358680 h 2365293"/>
                <a:gd name="connsiteX3" fmla="*/ 674752 w 970900"/>
                <a:gd name="connsiteY3" fmla="*/ 1220551 h 2365293"/>
                <a:gd name="connsiteX4" fmla="*/ 970842 w 970900"/>
                <a:gd name="connsiteY4" fmla="*/ 2351622 h 2365293"/>
                <a:gd name="connsiteX5" fmla="*/ 649077 w 970900"/>
                <a:gd name="connsiteY5" fmla="*/ 1849749 h 2365293"/>
                <a:gd name="connsiteX6" fmla="*/ 291080 w 970900"/>
                <a:gd name="connsiteY6" fmla="*/ 2035927 h 2365293"/>
                <a:gd name="connsiteX7" fmla="*/ 170 w 970900"/>
                <a:gd name="connsiteY7" fmla="*/ 1104860 h 2365293"/>
                <a:gd name="connsiteX0" fmla="*/ 319 w 971049"/>
                <a:gd name="connsiteY0" fmla="*/ 1104860 h 2365293"/>
                <a:gd name="connsiteX1" fmla="*/ 253843 w 971049"/>
                <a:gd name="connsiteY1" fmla="*/ 60977 h 2365293"/>
                <a:gd name="connsiteX2" fmla="*/ 555382 w 971049"/>
                <a:gd name="connsiteY2" fmla="*/ 358680 h 2365293"/>
                <a:gd name="connsiteX3" fmla="*/ 674901 w 971049"/>
                <a:gd name="connsiteY3" fmla="*/ 1220551 h 2365293"/>
                <a:gd name="connsiteX4" fmla="*/ 970991 w 971049"/>
                <a:gd name="connsiteY4" fmla="*/ 2351622 h 2365293"/>
                <a:gd name="connsiteX5" fmla="*/ 649226 w 971049"/>
                <a:gd name="connsiteY5" fmla="*/ 1849749 h 2365293"/>
                <a:gd name="connsiteX6" fmla="*/ 291229 w 971049"/>
                <a:gd name="connsiteY6" fmla="*/ 2035927 h 2365293"/>
                <a:gd name="connsiteX7" fmla="*/ 319 w 971049"/>
                <a:gd name="connsiteY7" fmla="*/ 1104860 h 2365293"/>
                <a:gd name="connsiteX0" fmla="*/ 319 w 889444"/>
                <a:gd name="connsiteY0" fmla="*/ 1104860 h 2069628"/>
                <a:gd name="connsiteX1" fmla="*/ 253843 w 889444"/>
                <a:gd name="connsiteY1" fmla="*/ 60977 h 2069628"/>
                <a:gd name="connsiteX2" fmla="*/ 555382 w 889444"/>
                <a:gd name="connsiteY2" fmla="*/ 358680 h 2069628"/>
                <a:gd name="connsiteX3" fmla="*/ 674901 w 889444"/>
                <a:gd name="connsiteY3" fmla="*/ 1220551 h 2069628"/>
                <a:gd name="connsiteX4" fmla="*/ 889363 w 889444"/>
                <a:gd name="connsiteY4" fmla="*/ 2041884 h 2069628"/>
                <a:gd name="connsiteX5" fmla="*/ 649226 w 889444"/>
                <a:gd name="connsiteY5" fmla="*/ 1849749 h 2069628"/>
                <a:gd name="connsiteX6" fmla="*/ 291229 w 889444"/>
                <a:gd name="connsiteY6" fmla="*/ 2035927 h 2069628"/>
                <a:gd name="connsiteX7" fmla="*/ 319 w 889444"/>
                <a:gd name="connsiteY7" fmla="*/ 1104860 h 2069628"/>
                <a:gd name="connsiteX0" fmla="*/ 319 w 859928"/>
                <a:gd name="connsiteY0" fmla="*/ 1104860 h 2060715"/>
                <a:gd name="connsiteX1" fmla="*/ 253843 w 859928"/>
                <a:gd name="connsiteY1" fmla="*/ 60977 h 2060715"/>
                <a:gd name="connsiteX2" fmla="*/ 555382 w 859928"/>
                <a:gd name="connsiteY2" fmla="*/ 358680 h 2060715"/>
                <a:gd name="connsiteX3" fmla="*/ 674901 w 859928"/>
                <a:gd name="connsiteY3" fmla="*/ 1220551 h 2060715"/>
                <a:gd name="connsiteX4" fmla="*/ 859831 w 859928"/>
                <a:gd name="connsiteY4" fmla="*/ 1971598 h 2060715"/>
                <a:gd name="connsiteX5" fmla="*/ 649226 w 859928"/>
                <a:gd name="connsiteY5" fmla="*/ 1849749 h 2060715"/>
                <a:gd name="connsiteX6" fmla="*/ 291229 w 859928"/>
                <a:gd name="connsiteY6" fmla="*/ 2035927 h 2060715"/>
                <a:gd name="connsiteX7" fmla="*/ 319 w 859928"/>
                <a:gd name="connsiteY7" fmla="*/ 1104860 h 2060715"/>
                <a:gd name="connsiteX0" fmla="*/ 319 w 867391"/>
                <a:gd name="connsiteY0" fmla="*/ 1104860 h 2138605"/>
                <a:gd name="connsiteX1" fmla="*/ 253843 w 867391"/>
                <a:gd name="connsiteY1" fmla="*/ 60977 h 2138605"/>
                <a:gd name="connsiteX2" fmla="*/ 555382 w 867391"/>
                <a:gd name="connsiteY2" fmla="*/ 358680 h 2138605"/>
                <a:gd name="connsiteX3" fmla="*/ 674901 w 867391"/>
                <a:gd name="connsiteY3" fmla="*/ 1220551 h 2138605"/>
                <a:gd name="connsiteX4" fmla="*/ 859831 w 867391"/>
                <a:gd name="connsiteY4" fmla="*/ 1971598 h 2138605"/>
                <a:gd name="connsiteX5" fmla="*/ 813731 w 867391"/>
                <a:gd name="connsiteY5" fmla="*/ 2132912 h 2138605"/>
                <a:gd name="connsiteX6" fmla="*/ 649226 w 867391"/>
                <a:gd name="connsiteY6" fmla="*/ 1849749 h 2138605"/>
                <a:gd name="connsiteX7" fmla="*/ 291229 w 867391"/>
                <a:gd name="connsiteY7" fmla="*/ 2035927 h 2138605"/>
                <a:gd name="connsiteX8" fmla="*/ 319 w 867391"/>
                <a:gd name="connsiteY8" fmla="*/ 1104860 h 2138605"/>
                <a:gd name="connsiteX0" fmla="*/ 319 w 857735"/>
                <a:gd name="connsiteY0" fmla="*/ 1104860 h 2134619"/>
                <a:gd name="connsiteX1" fmla="*/ 253843 w 857735"/>
                <a:gd name="connsiteY1" fmla="*/ 60977 h 2134619"/>
                <a:gd name="connsiteX2" fmla="*/ 555382 w 857735"/>
                <a:gd name="connsiteY2" fmla="*/ 358680 h 2134619"/>
                <a:gd name="connsiteX3" fmla="*/ 674901 w 857735"/>
                <a:gd name="connsiteY3" fmla="*/ 1220551 h 2134619"/>
                <a:gd name="connsiteX4" fmla="*/ 848335 w 857735"/>
                <a:gd name="connsiteY4" fmla="*/ 1836239 h 2134619"/>
                <a:gd name="connsiteX5" fmla="*/ 813731 w 857735"/>
                <a:gd name="connsiteY5" fmla="*/ 2132912 h 2134619"/>
                <a:gd name="connsiteX6" fmla="*/ 649226 w 857735"/>
                <a:gd name="connsiteY6" fmla="*/ 1849749 h 2134619"/>
                <a:gd name="connsiteX7" fmla="*/ 291229 w 857735"/>
                <a:gd name="connsiteY7" fmla="*/ 2035927 h 2134619"/>
                <a:gd name="connsiteX8" fmla="*/ 319 w 857735"/>
                <a:gd name="connsiteY8" fmla="*/ 1104860 h 2134619"/>
                <a:gd name="connsiteX0" fmla="*/ 319 w 850683"/>
                <a:gd name="connsiteY0" fmla="*/ 1104860 h 2069821"/>
                <a:gd name="connsiteX1" fmla="*/ 253843 w 850683"/>
                <a:gd name="connsiteY1" fmla="*/ 60977 h 2069821"/>
                <a:gd name="connsiteX2" fmla="*/ 555382 w 850683"/>
                <a:gd name="connsiteY2" fmla="*/ 358680 h 2069821"/>
                <a:gd name="connsiteX3" fmla="*/ 674901 w 850683"/>
                <a:gd name="connsiteY3" fmla="*/ 1220551 h 2069821"/>
                <a:gd name="connsiteX4" fmla="*/ 848335 w 850683"/>
                <a:gd name="connsiteY4" fmla="*/ 1836239 h 2069821"/>
                <a:gd name="connsiteX5" fmla="*/ 766160 w 850683"/>
                <a:gd name="connsiteY5" fmla="*/ 2067405 h 2069821"/>
                <a:gd name="connsiteX6" fmla="*/ 649226 w 850683"/>
                <a:gd name="connsiteY6" fmla="*/ 1849749 h 2069821"/>
                <a:gd name="connsiteX7" fmla="*/ 291229 w 850683"/>
                <a:gd name="connsiteY7" fmla="*/ 2035927 h 2069821"/>
                <a:gd name="connsiteX8" fmla="*/ 319 w 850683"/>
                <a:gd name="connsiteY8" fmla="*/ 1104860 h 2069821"/>
                <a:gd name="connsiteX0" fmla="*/ 319 w 854991"/>
                <a:gd name="connsiteY0" fmla="*/ 1104860 h 2126136"/>
                <a:gd name="connsiteX1" fmla="*/ 253843 w 854991"/>
                <a:gd name="connsiteY1" fmla="*/ 60977 h 2126136"/>
                <a:gd name="connsiteX2" fmla="*/ 555382 w 854991"/>
                <a:gd name="connsiteY2" fmla="*/ 358680 h 2126136"/>
                <a:gd name="connsiteX3" fmla="*/ 674901 w 854991"/>
                <a:gd name="connsiteY3" fmla="*/ 1220551 h 2126136"/>
                <a:gd name="connsiteX4" fmla="*/ 848335 w 854991"/>
                <a:gd name="connsiteY4" fmla="*/ 1836239 h 2126136"/>
                <a:gd name="connsiteX5" fmla="*/ 766160 w 854991"/>
                <a:gd name="connsiteY5" fmla="*/ 2067405 h 2126136"/>
                <a:gd name="connsiteX6" fmla="*/ 291229 w 854991"/>
                <a:gd name="connsiteY6" fmla="*/ 2035927 h 2126136"/>
                <a:gd name="connsiteX7" fmla="*/ 319 w 854991"/>
                <a:gd name="connsiteY7" fmla="*/ 1104860 h 2126136"/>
                <a:gd name="connsiteX0" fmla="*/ 319 w 861426"/>
                <a:gd name="connsiteY0" fmla="*/ 1104860 h 2075560"/>
                <a:gd name="connsiteX1" fmla="*/ 253843 w 861426"/>
                <a:gd name="connsiteY1" fmla="*/ 60977 h 2075560"/>
                <a:gd name="connsiteX2" fmla="*/ 555382 w 861426"/>
                <a:gd name="connsiteY2" fmla="*/ 358680 h 2075560"/>
                <a:gd name="connsiteX3" fmla="*/ 674901 w 861426"/>
                <a:gd name="connsiteY3" fmla="*/ 1220551 h 2075560"/>
                <a:gd name="connsiteX4" fmla="*/ 848335 w 861426"/>
                <a:gd name="connsiteY4" fmla="*/ 1836239 h 2075560"/>
                <a:gd name="connsiteX5" fmla="*/ 291229 w 861426"/>
                <a:gd name="connsiteY5" fmla="*/ 2035927 h 2075560"/>
                <a:gd name="connsiteX6" fmla="*/ 319 w 861426"/>
                <a:gd name="connsiteY6" fmla="*/ 1104860 h 2075560"/>
                <a:gd name="connsiteX0" fmla="*/ 319 w 687129"/>
                <a:gd name="connsiteY0" fmla="*/ 1104860 h 2036405"/>
                <a:gd name="connsiteX1" fmla="*/ 253843 w 687129"/>
                <a:gd name="connsiteY1" fmla="*/ 60977 h 2036405"/>
                <a:gd name="connsiteX2" fmla="*/ 555382 w 687129"/>
                <a:gd name="connsiteY2" fmla="*/ 358680 h 2036405"/>
                <a:gd name="connsiteX3" fmla="*/ 674901 w 687129"/>
                <a:gd name="connsiteY3" fmla="*/ 1220551 h 2036405"/>
                <a:gd name="connsiteX4" fmla="*/ 291229 w 687129"/>
                <a:gd name="connsiteY4" fmla="*/ 2035927 h 2036405"/>
                <a:gd name="connsiteX5" fmla="*/ 319 w 687129"/>
                <a:gd name="connsiteY5" fmla="*/ 1104860 h 203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129" h="2036405">
                  <a:moveTo>
                    <a:pt x="319" y="1104860"/>
                  </a:moveTo>
                  <a:cubicBezTo>
                    <a:pt x="-8344" y="77016"/>
                    <a:pt x="161333" y="185340"/>
                    <a:pt x="253843" y="60977"/>
                  </a:cubicBezTo>
                  <a:cubicBezTo>
                    <a:pt x="346354" y="-63386"/>
                    <a:pt x="474823" y="-13280"/>
                    <a:pt x="555382" y="358680"/>
                  </a:cubicBezTo>
                  <a:cubicBezTo>
                    <a:pt x="635941" y="730640"/>
                    <a:pt x="718926" y="941010"/>
                    <a:pt x="674901" y="1220551"/>
                  </a:cubicBezTo>
                  <a:cubicBezTo>
                    <a:pt x="630876" y="1500092"/>
                    <a:pt x="403659" y="2055209"/>
                    <a:pt x="291229" y="2035927"/>
                  </a:cubicBezTo>
                  <a:cubicBezTo>
                    <a:pt x="178799" y="2016645"/>
                    <a:pt x="8982" y="2132704"/>
                    <a:pt x="319" y="1104860"/>
                  </a:cubicBez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6999088" y="4987760"/>
            <a:ext cx="1584265" cy="851780"/>
            <a:chOff x="6868456" y="4378156"/>
            <a:chExt cx="1584265" cy="851780"/>
          </a:xfrm>
        </p:grpSpPr>
        <p:sp>
          <p:nvSpPr>
            <p:cNvPr id="22" name="フリーフォーム 21"/>
            <p:cNvSpPr/>
            <p:nvPr/>
          </p:nvSpPr>
          <p:spPr>
            <a:xfrm rot="11950414">
              <a:off x="6868456" y="4378156"/>
              <a:ext cx="1032166" cy="851780"/>
            </a:xfrm>
            <a:custGeom>
              <a:avLst/>
              <a:gdLst>
                <a:gd name="connsiteX0" fmla="*/ 0 w 1178560"/>
                <a:gd name="connsiteY0" fmla="*/ 10160 h 76200"/>
                <a:gd name="connsiteX1" fmla="*/ 71120 w 1178560"/>
                <a:gd name="connsiteY1" fmla="*/ 0 h 76200"/>
                <a:gd name="connsiteX2" fmla="*/ 1178560 w 1178560"/>
                <a:gd name="connsiteY2" fmla="*/ 5080 h 76200"/>
                <a:gd name="connsiteX3" fmla="*/ 1173480 w 1178560"/>
                <a:gd name="connsiteY3" fmla="*/ 45720 h 76200"/>
                <a:gd name="connsiteX4" fmla="*/ 1163320 w 1178560"/>
                <a:gd name="connsiteY4" fmla="*/ 76200 h 76200"/>
                <a:gd name="connsiteX5" fmla="*/ 1016000 w 1178560"/>
                <a:gd name="connsiteY5" fmla="*/ 71120 h 76200"/>
                <a:gd name="connsiteX6" fmla="*/ 975360 w 1178560"/>
                <a:gd name="connsiteY6" fmla="*/ 66040 h 76200"/>
                <a:gd name="connsiteX7" fmla="*/ 381000 w 1178560"/>
                <a:gd name="connsiteY7" fmla="*/ 60960 h 76200"/>
                <a:gd name="connsiteX8" fmla="*/ 248920 w 1178560"/>
                <a:gd name="connsiteY8" fmla="*/ 45720 h 76200"/>
                <a:gd name="connsiteX9" fmla="*/ 208280 w 1178560"/>
                <a:gd name="connsiteY9" fmla="*/ 40640 h 76200"/>
                <a:gd name="connsiteX10" fmla="*/ 25400 w 1178560"/>
                <a:gd name="connsiteY10" fmla="*/ 35560 h 76200"/>
                <a:gd name="connsiteX11" fmla="*/ 0 w 1178560"/>
                <a:gd name="connsiteY11" fmla="*/ 10160 h 76200"/>
                <a:gd name="connsiteX0" fmla="*/ 0 w 1178560"/>
                <a:gd name="connsiteY0" fmla="*/ 10160 h 76200"/>
                <a:gd name="connsiteX1" fmla="*/ 71120 w 1178560"/>
                <a:gd name="connsiteY1" fmla="*/ 0 h 76200"/>
                <a:gd name="connsiteX2" fmla="*/ 1178560 w 1178560"/>
                <a:gd name="connsiteY2" fmla="*/ 5080 h 76200"/>
                <a:gd name="connsiteX3" fmla="*/ 1173480 w 1178560"/>
                <a:gd name="connsiteY3" fmla="*/ 45720 h 76200"/>
                <a:gd name="connsiteX4" fmla="*/ 1163320 w 1178560"/>
                <a:gd name="connsiteY4" fmla="*/ 76200 h 76200"/>
                <a:gd name="connsiteX5" fmla="*/ 1016000 w 1178560"/>
                <a:gd name="connsiteY5" fmla="*/ 71120 h 76200"/>
                <a:gd name="connsiteX6" fmla="*/ 975360 w 1178560"/>
                <a:gd name="connsiteY6" fmla="*/ 66040 h 76200"/>
                <a:gd name="connsiteX7" fmla="*/ 381000 w 1178560"/>
                <a:gd name="connsiteY7" fmla="*/ 60960 h 76200"/>
                <a:gd name="connsiteX8" fmla="*/ 208280 w 1178560"/>
                <a:gd name="connsiteY8" fmla="*/ 40640 h 76200"/>
                <a:gd name="connsiteX9" fmla="*/ 25400 w 1178560"/>
                <a:gd name="connsiteY9" fmla="*/ 35560 h 76200"/>
                <a:gd name="connsiteX10" fmla="*/ 0 w 1178560"/>
                <a:gd name="connsiteY10" fmla="*/ 10160 h 76200"/>
                <a:gd name="connsiteX0" fmla="*/ 60181 w 1213341"/>
                <a:gd name="connsiteY0" fmla="*/ 37163 h 77803"/>
                <a:gd name="connsiteX1" fmla="*/ 105901 w 1213341"/>
                <a:gd name="connsiteY1" fmla="*/ 1603 h 77803"/>
                <a:gd name="connsiteX2" fmla="*/ 1213341 w 1213341"/>
                <a:gd name="connsiteY2" fmla="*/ 6683 h 77803"/>
                <a:gd name="connsiteX3" fmla="*/ 1208261 w 1213341"/>
                <a:gd name="connsiteY3" fmla="*/ 47323 h 77803"/>
                <a:gd name="connsiteX4" fmla="*/ 1198101 w 1213341"/>
                <a:gd name="connsiteY4" fmla="*/ 77803 h 77803"/>
                <a:gd name="connsiteX5" fmla="*/ 1050781 w 1213341"/>
                <a:gd name="connsiteY5" fmla="*/ 72723 h 77803"/>
                <a:gd name="connsiteX6" fmla="*/ 1010141 w 1213341"/>
                <a:gd name="connsiteY6" fmla="*/ 67643 h 77803"/>
                <a:gd name="connsiteX7" fmla="*/ 415781 w 1213341"/>
                <a:gd name="connsiteY7" fmla="*/ 62563 h 77803"/>
                <a:gd name="connsiteX8" fmla="*/ 243061 w 1213341"/>
                <a:gd name="connsiteY8" fmla="*/ 42243 h 77803"/>
                <a:gd name="connsiteX9" fmla="*/ 60181 w 1213341"/>
                <a:gd name="connsiteY9" fmla="*/ 37163 h 77803"/>
                <a:gd name="connsiteX0" fmla="*/ 74763 w 1202523"/>
                <a:gd name="connsiteY0" fmla="*/ 69784 h 79944"/>
                <a:gd name="connsiteX1" fmla="*/ 95083 w 1202523"/>
                <a:gd name="connsiteY1" fmla="*/ 3744 h 79944"/>
                <a:gd name="connsiteX2" fmla="*/ 1202523 w 1202523"/>
                <a:gd name="connsiteY2" fmla="*/ 8824 h 79944"/>
                <a:gd name="connsiteX3" fmla="*/ 1197443 w 1202523"/>
                <a:gd name="connsiteY3" fmla="*/ 49464 h 79944"/>
                <a:gd name="connsiteX4" fmla="*/ 1187283 w 1202523"/>
                <a:gd name="connsiteY4" fmla="*/ 79944 h 79944"/>
                <a:gd name="connsiteX5" fmla="*/ 1039963 w 1202523"/>
                <a:gd name="connsiteY5" fmla="*/ 74864 h 79944"/>
                <a:gd name="connsiteX6" fmla="*/ 999323 w 1202523"/>
                <a:gd name="connsiteY6" fmla="*/ 69784 h 79944"/>
                <a:gd name="connsiteX7" fmla="*/ 404963 w 1202523"/>
                <a:gd name="connsiteY7" fmla="*/ 64704 h 79944"/>
                <a:gd name="connsiteX8" fmla="*/ 232243 w 1202523"/>
                <a:gd name="connsiteY8" fmla="*/ 44384 h 79944"/>
                <a:gd name="connsiteX9" fmla="*/ 74763 w 1202523"/>
                <a:gd name="connsiteY9" fmla="*/ 69784 h 79944"/>
                <a:gd name="connsiteX0" fmla="*/ 74763 w 1210512"/>
                <a:gd name="connsiteY0" fmla="*/ 69784 h 75679"/>
                <a:gd name="connsiteX1" fmla="*/ 95083 w 1210512"/>
                <a:gd name="connsiteY1" fmla="*/ 3744 h 75679"/>
                <a:gd name="connsiteX2" fmla="*/ 1202523 w 1210512"/>
                <a:gd name="connsiteY2" fmla="*/ 8824 h 75679"/>
                <a:gd name="connsiteX3" fmla="*/ 1197443 w 1210512"/>
                <a:gd name="connsiteY3" fmla="*/ 49464 h 75679"/>
                <a:gd name="connsiteX4" fmla="*/ 1039963 w 1210512"/>
                <a:gd name="connsiteY4" fmla="*/ 74864 h 75679"/>
                <a:gd name="connsiteX5" fmla="*/ 999323 w 1210512"/>
                <a:gd name="connsiteY5" fmla="*/ 69784 h 75679"/>
                <a:gd name="connsiteX6" fmla="*/ 404963 w 1210512"/>
                <a:gd name="connsiteY6" fmla="*/ 64704 h 75679"/>
                <a:gd name="connsiteX7" fmla="*/ 232243 w 1210512"/>
                <a:gd name="connsiteY7" fmla="*/ 44384 h 75679"/>
                <a:gd name="connsiteX8" fmla="*/ 74763 w 1210512"/>
                <a:gd name="connsiteY8" fmla="*/ 69784 h 75679"/>
                <a:gd name="connsiteX0" fmla="*/ 74763 w 1210512"/>
                <a:gd name="connsiteY0" fmla="*/ 69784 h 74864"/>
                <a:gd name="connsiteX1" fmla="*/ 95083 w 1210512"/>
                <a:gd name="connsiteY1" fmla="*/ 3744 h 74864"/>
                <a:gd name="connsiteX2" fmla="*/ 1202523 w 1210512"/>
                <a:gd name="connsiteY2" fmla="*/ 8824 h 74864"/>
                <a:gd name="connsiteX3" fmla="*/ 1197443 w 1210512"/>
                <a:gd name="connsiteY3" fmla="*/ 49464 h 74864"/>
                <a:gd name="connsiteX4" fmla="*/ 1039963 w 1210512"/>
                <a:gd name="connsiteY4" fmla="*/ 74864 h 74864"/>
                <a:gd name="connsiteX5" fmla="*/ 404963 w 1210512"/>
                <a:gd name="connsiteY5" fmla="*/ 64704 h 74864"/>
                <a:gd name="connsiteX6" fmla="*/ 232243 w 1210512"/>
                <a:gd name="connsiteY6" fmla="*/ 44384 h 74864"/>
                <a:gd name="connsiteX7" fmla="*/ 74763 w 1210512"/>
                <a:gd name="connsiteY7" fmla="*/ 69784 h 74864"/>
                <a:gd name="connsiteX0" fmla="*/ 74763 w 1509666"/>
                <a:gd name="connsiteY0" fmla="*/ 69784 h 1116349"/>
                <a:gd name="connsiteX1" fmla="*/ 95083 w 1509666"/>
                <a:gd name="connsiteY1" fmla="*/ 3744 h 1116349"/>
                <a:gd name="connsiteX2" fmla="*/ 1202523 w 1509666"/>
                <a:gd name="connsiteY2" fmla="*/ 8824 h 1116349"/>
                <a:gd name="connsiteX3" fmla="*/ 1508105 w 1509666"/>
                <a:gd name="connsiteY3" fmla="*/ 1116264 h 1116349"/>
                <a:gd name="connsiteX4" fmla="*/ 1039963 w 1509666"/>
                <a:gd name="connsiteY4" fmla="*/ 74864 h 1116349"/>
                <a:gd name="connsiteX5" fmla="*/ 404963 w 1509666"/>
                <a:gd name="connsiteY5" fmla="*/ 64704 h 1116349"/>
                <a:gd name="connsiteX6" fmla="*/ 232243 w 1509666"/>
                <a:gd name="connsiteY6" fmla="*/ 44384 h 1116349"/>
                <a:gd name="connsiteX7" fmla="*/ 74763 w 1509666"/>
                <a:gd name="connsiteY7" fmla="*/ 69784 h 1116349"/>
                <a:gd name="connsiteX0" fmla="*/ 74763 w 1509666"/>
                <a:gd name="connsiteY0" fmla="*/ 72571 h 1119136"/>
                <a:gd name="connsiteX1" fmla="*/ 95083 w 1509666"/>
                <a:gd name="connsiteY1" fmla="*/ 6531 h 1119136"/>
                <a:gd name="connsiteX2" fmla="*/ 1202523 w 1509666"/>
                <a:gd name="connsiteY2" fmla="*/ 11611 h 1119136"/>
                <a:gd name="connsiteX3" fmla="*/ 1508105 w 1509666"/>
                <a:gd name="connsiteY3" fmla="*/ 1119051 h 1119136"/>
                <a:gd name="connsiteX4" fmla="*/ 1039963 w 1509666"/>
                <a:gd name="connsiteY4" fmla="*/ 77651 h 1119136"/>
                <a:gd name="connsiteX5" fmla="*/ 404963 w 1509666"/>
                <a:gd name="connsiteY5" fmla="*/ 67491 h 1119136"/>
                <a:gd name="connsiteX6" fmla="*/ 232243 w 1509666"/>
                <a:gd name="connsiteY6" fmla="*/ 47171 h 1119136"/>
                <a:gd name="connsiteX7" fmla="*/ 74763 w 1509666"/>
                <a:gd name="connsiteY7" fmla="*/ 72571 h 1119136"/>
                <a:gd name="connsiteX0" fmla="*/ 75617 w 1510798"/>
                <a:gd name="connsiteY0" fmla="*/ 75746 h 1122327"/>
                <a:gd name="connsiteX1" fmla="*/ 95937 w 1510798"/>
                <a:gd name="connsiteY1" fmla="*/ 9706 h 1122327"/>
                <a:gd name="connsiteX2" fmla="*/ 1215100 w 1510798"/>
                <a:gd name="connsiteY2" fmla="*/ 8924 h 1122327"/>
                <a:gd name="connsiteX3" fmla="*/ 1508959 w 1510798"/>
                <a:gd name="connsiteY3" fmla="*/ 1122226 h 1122327"/>
                <a:gd name="connsiteX4" fmla="*/ 1040817 w 1510798"/>
                <a:gd name="connsiteY4" fmla="*/ 80826 h 1122327"/>
                <a:gd name="connsiteX5" fmla="*/ 405817 w 1510798"/>
                <a:gd name="connsiteY5" fmla="*/ 70666 h 1122327"/>
                <a:gd name="connsiteX6" fmla="*/ 233097 w 1510798"/>
                <a:gd name="connsiteY6" fmla="*/ 50346 h 1122327"/>
                <a:gd name="connsiteX7" fmla="*/ 75617 w 1510798"/>
                <a:gd name="connsiteY7" fmla="*/ 75746 h 1122327"/>
                <a:gd name="connsiteX0" fmla="*/ 75617 w 1517561"/>
                <a:gd name="connsiteY0" fmla="*/ 87564 h 1134921"/>
                <a:gd name="connsiteX1" fmla="*/ 95937 w 1517561"/>
                <a:gd name="connsiteY1" fmla="*/ 21524 h 1134921"/>
                <a:gd name="connsiteX2" fmla="*/ 1215100 w 1517561"/>
                <a:gd name="connsiteY2" fmla="*/ 20742 h 1134921"/>
                <a:gd name="connsiteX3" fmla="*/ 1334818 w 1517561"/>
                <a:gd name="connsiteY3" fmla="*/ 268011 h 1134921"/>
                <a:gd name="connsiteX4" fmla="*/ 1508959 w 1517561"/>
                <a:gd name="connsiteY4" fmla="*/ 1134044 h 1134921"/>
                <a:gd name="connsiteX5" fmla="*/ 1040817 w 1517561"/>
                <a:gd name="connsiteY5" fmla="*/ 92644 h 1134921"/>
                <a:gd name="connsiteX6" fmla="*/ 405817 w 1517561"/>
                <a:gd name="connsiteY6" fmla="*/ 82484 h 1134921"/>
                <a:gd name="connsiteX7" fmla="*/ 233097 w 1517561"/>
                <a:gd name="connsiteY7" fmla="*/ 62164 h 1134921"/>
                <a:gd name="connsiteX8" fmla="*/ 75617 w 1517561"/>
                <a:gd name="connsiteY8" fmla="*/ 87564 h 1134921"/>
                <a:gd name="connsiteX0" fmla="*/ 63677 w 1505621"/>
                <a:gd name="connsiteY0" fmla="*/ 101215 h 1148572"/>
                <a:gd name="connsiteX1" fmla="*/ 83997 w 1505621"/>
                <a:gd name="connsiteY1" fmla="*/ 35175 h 1148572"/>
                <a:gd name="connsiteX2" fmla="*/ 1039037 w 1505621"/>
                <a:gd name="connsiteY2" fmla="*/ 16809 h 1148572"/>
                <a:gd name="connsiteX3" fmla="*/ 1322878 w 1505621"/>
                <a:gd name="connsiteY3" fmla="*/ 281662 h 1148572"/>
                <a:gd name="connsiteX4" fmla="*/ 1497019 w 1505621"/>
                <a:gd name="connsiteY4" fmla="*/ 1147695 h 1148572"/>
                <a:gd name="connsiteX5" fmla="*/ 1028877 w 1505621"/>
                <a:gd name="connsiteY5" fmla="*/ 106295 h 1148572"/>
                <a:gd name="connsiteX6" fmla="*/ 393877 w 1505621"/>
                <a:gd name="connsiteY6" fmla="*/ 96135 h 1148572"/>
                <a:gd name="connsiteX7" fmla="*/ 221157 w 1505621"/>
                <a:gd name="connsiteY7" fmla="*/ 75815 h 1148572"/>
                <a:gd name="connsiteX8" fmla="*/ 63677 w 1505621"/>
                <a:gd name="connsiteY8" fmla="*/ 101215 h 1148572"/>
                <a:gd name="connsiteX0" fmla="*/ 63677 w 1498363"/>
                <a:gd name="connsiteY0" fmla="*/ 101215 h 1147696"/>
                <a:gd name="connsiteX1" fmla="*/ 83997 w 1498363"/>
                <a:gd name="connsiteY1" fmla="*/ 35175 h 1147696"/>
                <a:gd name="connsiteX2" fmla="*/ 1039037 w 1498363"/>
                <a:gd name="connsiteY2" fmla="*/ 16809 h 1147696"/>
                <a:gd name="connsiteX3" fmla="*/ 1322878 w 1498363"/>
                <a:gd name="connsiteY3" fmla="*/ 281662 h 1147696"/>
                <a:gd name="connsiteX4" fmla="*/ 1497019 w 1498363"/>
                <a:gd name="connsiteY4" fmla="*/ 1147695 h 1147696"/>
                <a:gd name="connsiteX5" fmla="*/ 1223231 w 1498363"/>
                <a:gd name="connsiteY5" fmla="*/ 287523 h 1147696"/>
                <a:gd name="connsiteX6" fmla="*/ 1028877 w 1498363"/>
                <a:gd name="connsiteY6" fmla="*/ 106295 h 1147696"/>
                <a:gd name="connsiteX7" fmla="*/ 393877 w 1498363"/>
                <a:gd name="connsiteY7" fmla="*/ 96135 h 1147696"/>
                <a:gd name="connsiteX8" fmla="*/ 221157 w 1498363"/>
                <a:gd name="connsiteY8" fmla="*/ 75815 h 1147696"/>
                <a:gd name="connsiteX9" fmla="*/ 63677 w 1498363"/>
                <a:gd name="connsiteY9" fmla="*/ 101215 h 1147696"/>
                <a:gd name="connsiteX0" fmla="*/ 63677 w 1498062"/>
                <a:gd name="connsiteY0" fmla="*/ 101215 h 1169370"/>
                <a:gd name="connsiteX1" fmla="*/ 83997 w 1498062"/>
                <a:gd name="connsiteY1" fmla="*/ 35175 h 1169370"/>
                <a:gd name="connsiteX2" fmla="*/ 1039037 w 1498062"/>
                <a:gd name="connsiteY2" fmla="*/ 16809 h 1169370"/>
                <a:gd name="connsiteX3" fmla="*/ 1322878 w 1498062"/>
                <a:gd name="connsiteY3" fmla="*/ 281662 h 1169370"/>
                <a:gd name="connsiteX4" fmla="*/ 1497019 w 1498062"/>
                <a:gd name="connsiteY4" fmla="*/ 1147695 h 1169370"/>
                <a:gd name="connsiteX5" fmla="*/ 1387354 w 1498062"/>
                <a:gd name="connsiteY5" fmla="*/ 856092 h 1169370"/>
                <a:gd name="connsiteX6" fmla="*/ 1223231 w 1498062"/>
                <a:gd name="connsiteY6" fmla="*/ 287523 h 1169370"/>
                <a:gd name="connsiteX7" fmla="*/ 1028877 w 1498062"/>
                <a:gd name="connsiteY7" fmla="*/ 106295 h 1169370"/>
                <a:gd name="connsiteX8" fmla="*/ 393877 w 1498062"/>
                <a:gd name="connsiteY8" fmla="*/ 96135 h 1169370"/>
                <a:gd name="connsiteX9" fmla="*/ 221157 w 1498062"/>
                <a:gd name="connsiteY9" fmla="*/ 75815 h 1169370"/>
                <a:gd name="connsiteX10" fmla="*/ 63677 w 1498062"/>
                <a:gd name="connsiteY10" fmla="*/ 101215 h 1169370"/>
                <a:gd name="connsiteX0" fmla="*/ 63677 w 1556247"/>
                <a:gd name="connsiteY0" fmla="*/ 101215 h 1153011"/>
                <a:gd name="connsiteX1" fmla="*/ 83997 w 1556247"/>
                <a:gd name="connsiteY1" fmla="*/ 35175 h 1153011"/>
                <a:gd name="connsiteX2" fmla="*/ 1039037 w 1556247"/>
                <a:gd name="connsiteY2" fmla="*/ 16809 h 1153011"/>
                <a:gd name="connsiteX3" fmla="*/ 1322878 w 1556247"/>
                <a:gd name="connsiteY3" fmla="*/ 281662 h 1153011"/>
                <a:gd name="connsiteX4" fmla="*/ 1555634 w 1556247"/>
                <a:gd name="connsiteY4" fmla="*/ 1130111 h 1153011"/>
                <a:gd name="connsiteX5" fmla="*/ 1387354 w 1556247"/>
                <a:gd name="connsiteY5" fmla="*/ 856092 h 1153011"/>
                <a:gd name="connsiteX6" fmla="*/ 1223231 w 1556247"/>
                <a:gd name="connsiteY6" fmla="*/ 287523 h 1153011"/>
                <a:gd name="connsiteX7" fmla="*/ 1028877 w 1556247"/>
                <a:gd name="connsiteY7" fmla="*/ 106295 h 1153011"/>
                <a:gd name="connsiteX8" fmla="*/ 393877 w 1556247"/>
                <a:gd name="connsiteY8" fmla="*/ 96135 h 1153011"/>
                <a:gd name="connsiteX9" fmla="*/ 221157 w 1556247"/>
                <a:gd name="connsiteY9" fmla="*/ 75815 h 1153011"/>
                <a:gd name="connsiteX10" fmla="*/ 63677 w 1556247"/>
                <a:gd name="connsiteY10" fmla="*/ 101215 h 1153011"/>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028877 w 1555761"/>
                <a:gd name="connsiteY8" fmla="*/ 106295 h 1132263"/>
                <a:gd name="connsiteX9" fmla="*/ 393877 w 1555761"/>
                <a:gd name="connsiteY9" fmla="*/ 96135 h 1132263"/>
                <a:gd name="connsiteX10" fmla="*/ 221157 w 1555761"/>
                <a:gd name="connsiteY10" fmla="*/ 75815 h 1132263"/>
                <a:gd name="connsiteX11" fmla="*/ 63677 w 1555761"/>
                <a:gd name="connsiteY11"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028877 w 1555761"/>
                <a:gd name="connsiteY8" fmla="*/ 106295 h 1132263"/>
                <a:gd name="connsiteX9" fmla="*/ 393877 w 1555761"/>
                <a:gd name="connsiteY9" fmla="*/ 96135 h 1132263"/>
                <a:gd name="connsiteX10" fmla="*/ 250465 w 1555761"/>
                <a:gd name="connsiteY10" fmla="*/ 87539 h 1132263"/>
                <a:gd name="connsiteX11" fmla="*/ 63677 w 1555761"/>
                <a:gd name="connsiteY11"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028877 w 1555761"/>
                <a:gd name="connsiteY8" fmla="*/ 106295 h 1132263"/>
                <a:gd name="connsiteX9" fmla="*/ 393877 w 1555761"/>
                <a:gd name="connsiteY9" fmla="*/ 96135 h 1132263"/>
                <a:gd name="connsiteX10" fmla="*/ 227019 w 1555761"/>
                <a:gd name="connsiteY10" fmla="*/ 93400 h 1132263"/>
                <a:gd name="connsiteX11" fmla="*/ 63677 w 1555761"/>
                <a:gd name="connsiteY11"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028877 w 1555761"/>
                <a:gd name="connsiteY8" fmla="*/ 106295 h 1132263"/>
                <a:gd name="connsiteX9" fmla="*/ 833107 w 1555761"/>
                <a:gd name="connsiteY9" fmla="*/ 72566 h 1132263"/>
                <a:gd name="connsiteX10" fmla="*/ 393877 w 1555761"/>
                <a:gd name="connsiteY10" fmla="*/ 96135 h 1132263"/>
                <a:gd name="connsiteX11" fmla="*/ 227019 w 1555761"/>
                <a:gd name="connsiteY11" fmla="*/ 93400 h 1132263"/>
                <a:gd name="connsiteX12" fmla="*/ 63677 w 1555761"/>
                <a:gd name="connsiteY12"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23231 w 1555761"/>
                <a:gd name="connsiteY7" fmla="*/ 287523 h 1132263"/>
                <a:gd name="connsiteX8" fmla="*/ 1173077 w 1555761"/>
                <a:gd name="connsiteY8" fmla="*/ 166351 h 1132263"/>
                <a:gd name="connsiteX9" fmla="*/ 1028877 w 1555761"/>
                <a:gd name="connsiteY9" fmla="*/ 106295 h 1132263"/>
                <a:gd name="connsiteX10" fmla="*/ 833107 w 1555761"/>
                <a:gd name="connsiteY10" fmla="*/ 72566 h 1132263"/>
                <a:gd name="connsiteX11" fmla="*/ 393877 w 1555761"/>
                <a:gd name="connsiteY11" fmla="*/ 96135 h 1132263"/>
                <a:gd name="connsiteX12" fmla="*/ 227019 w 1555761"/>
                <a:gd name="connsiteY12" fmla="*/ 93400 h 1132263"/>
                <a:gd name="connsiteX13" fmla="*/ 63677 w 1555761"/>
                <a:gd name="connsiteY13"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75985 w 1555761"/>
                <a:gd name="connsiteY7" fmla="*/ 393031 h 1132263"/>
                <a:gd name="connsiteX8" fmla="*/ 1173077 w 1555761"/>
                <a:gd name="connsiteY8" fmla="*/ 166351 h 1132263"/>
                <a:gd name="connsiteX9" fmla="*/ 1028877 w 1555761"/>
                <a:gd name="connsiteY9" fmla="*/ 106295 h 1132263"/>
                <a:gd name="connsiteX10" fmla="*/ 833107 w 1555761"/>
                <a:gd name="connsiteY10" fmla="*/ 72566 h 1132263"/>
                <a:gd name="connsiteX11" fmla="*/ 393877 w 1555761"/>
                <a:gd name="connsiteY11" fmla="*/ 96135 h 1132263"/>
                <a:gd name="connsiteX12" fmla="*/ 227019 w 1555761"/>
                <a:gd name="connsiteY12" fmla="*/ 93400 h 1132263"/>
                <a:gd name="connsiteX13" fmla="*/ 63677 w 1555761"/>
                <a:gd name="connsiteY13" fmla="*/ 101215 h 1132263"/>
                <a:gd name="connsiteX0" fmla="*/ 63677 w 1555761"/>
                <a:gd name="connsiteY0" fmla="*/ 101215 h 1132263"/>
                <a:gd name="connsiteX1" fmla="*/ 83997 w 1555761"/>
                <a:gd name="connsiteY1" fmla="*/ 35175 h 1132263"/>
                <a:gd name="connsiteX2" fmla="*/ 1039037 w 1555761"/>
                <a:gd name="connsiteY2" fmla="*/ 16809 h 1132263"/>
                <a:gd name="connsiteX3" fmla="*/ 1322878 w 1555761"/>
                <a:gd name="connsiteY3" fmla="*/ 281662 h 1132263"/>
                <a:gd name="connsiteX4" fmla="*/ 1413400 w 1555761"/>
                <a:gd name="connsiteY4" fmla="*/ 723197 h 1132263"/>
                <a:gd name="connsiteX5" fmla="*/ 1555634 w 1555761"/>
                <a:gd name="connsiteY5" fmla="*/ 1130111 h 1132263"/>
                <a:gd name="connsiteX6" fmla="*/ 1387354 w 1555761"/>
                <a:gd name="connsiteY6" fmla="*/ 856092 h 1132263"/>
                <a:gd name="connsiteX7" fmla="*/ 1275985 w 1555761"/>
                <a:gd name="connsiteY7" fmla="*/ 393031 h 1132263"/>
                <a:gd name="connsiteX8" fmla="*/ 1173077 w 1555761"/>
                <a:gd name="connsiteY8" fmla="*/ 166351 h 1132263"/>
                <a:gd name="connsiteX9" fmla="*/ 1028877 w 1555761"/>
                <a:gd name="connsiteY9" fmla="*/ 106295 h 1132263"/>
                <a:gd name="connsiteX10" fmla="*/ 833107 w 1555761"/>
                <a:gd name="connsiteY10" fmla="*/ 72566 h 1132263"/>
                <a:gd name="connsiteX11" fmla="*/ 393877 w 1555761"/>
                <a:gd name="connsiteY11" fmla="*/ 96135 h 1132263"/>
                <a:gd name="connsiteX12" fmla="*/ 227019 w 1555761"/>
                <a:gd name="connsiteY12" fmla="*/ 93400 h 1132263"/>
                <a:gd name="connsiteX13" fmla="*/ 63677 w 1555761"/>
                <a:gd name="connsiteY13" fmla="*/ 101215 h 1132263"/>
                <a:gd name="connsiteX0" fmla="*/ 63677 w 1555761"/>
                <a:gd name="connsiteY0" fmla="*/ 87807 h 1118855"/>
                <a:gd name="connsiteX1" fmla="*/ 83997 w 1555761"/>
                <a:gd name="connsiteY1" fmla="*/ 21767 h 1118855"/>
                <a:gd name="connsiteX2" fmla="*/ 1039037 w 1555761"/>
                <a:gd name="connsiteY2" fmla="*/ 3401 h 1118855"/>
                <a:gd name="connsiteX3" fmla="*/ 1225830 w 1555761"/>
                <a:gd name="connsiteY3" fmla="*/ 82604 h 1118855"/>
                <a:gd name="connsiteX4" fmla="*/ 1322878 w 1555761"/>
                <a:gd name="connsiteY4" fmla="*/ 268254 h 1118855"/>
                <a:gd name="connsiteX5" fmla="*/ 1413400 w 1555761"/>
                <a:gd name="connsiteY5" fmla="*/ 709789 h 1118855"/>
                <a:gd name="connsiteX6" fmla="*/ 1555634 w 1555761"/>
                <a:gd name="connsiteY6" fmla="*/ 1116703 h 1118855"/>
                <a:gd name="connsiteX7" fmla="*/ 1387354 w 1555761"/>
                <a:gd name="connsiteY7" fmla="*/ 842684 h 1118855"/>
                <a:gd name="connsiteX8" fmla="*/ 1275985 w 1555761"/>
                <a:gd name="connsiteY8" fmla="*/ 379623 h 1118855"/>
                <a:gd name="connsiteX9" fmla="*/ 1173077 w 1555761"/>
                <a:gd name="connsiteY9" fmla="*/ 152943 h 1118855"/>
                <a:gd name="connsiteX10" fmla="*/ 1028877 w 1555761"/>
                <a:gd name="connsiteY10" fmla="*/ 92887 h 1118855"/>
                <a:gd name="connsiteX11" fmla="*/ 833107 w 1555761"/>
                <a:gd name="connsiteY11" fmla="*/ 59158 h 1118855"/>
                <a:gd name="connsiteX12" fmla="*/ 393877 w 1555761"/>
                <a:gd name="connsiteY12" fmla="*/ 82727 h 1118855"/>
                <a:gd name="connsiteX13" fmla="*/ 227019 w 1555761"/>
                <a:gd name="connsiteY13" fmla="*/ 79992 h 1118855"/>
                <a:gd name="connsiteX14" fmla="*/ 63677 w 1555761"/>
                <a:gd name="connsiteY14" fmla="*/ 87807 h 1118855"/>
                <a:gd name="connsiteX0" fmla="*/ 63677 w 1555761"/>
                <a:gd name="connsiteY0" fmla="*/ 87807 h 1118855"/>
                <a:gd name="connsiteX1" fmla="*/ 83997 w 1555761"/>
                <a:gd name="connsiteY1" fmla="*/ 21767 h 1118855"/>
                <a:gd name="connsiteX2" fmla="*/ 1039037 w 1555761"/>
                <a:gd name="connsiteY2" fmla="*/ 3401 h 1118855"/>
                <a:gd name="connsiteX3" fmla="*/ 1225830 w 1555761"/>
                <a:gd name="connsiteY3" fmla="*/ 82604 h 1118855"/>
                <a:gd name="connsiteX4" fmla="*/ 1322878 w 1555761"/>
                <a:gd name="connsiteY4" fmla="*/ 268254 h 1118855"/>
                <a:gd name="connsiteX5" fmla="*/ 1413400 w 1555761"/>
                <a:gd name="connsiteY5" fmla="*/ 709789 h 1118855"/>
                <a:gd name="connsiteX6" fmla="*/ 1555634 w 1555761"/>
                <a:gd name="connsiteY6" fmla="*/ 1116703 h 1118855"/>
                <a:gd name="connsiteX7" fmla="*/ 1387354 w 1555761"/>
                <a:gd name="connsiteY7" fmla="*/ 842684 h 1118855"/>
                <a:gd name="connsiteX8" fmla="*/ 1275985 w 1555761"/>
                <a:gd name="connsiteY8" fmla="*/ 379623 h 1118855"/>
                <a:gd name="connsiteX9" fmla="*/ 1173077 w 1555761"/>
                <a:gd name="connsiteY9" fmla="*/ 152943 h 1118855"/>
                <a:gd name="connsiteX10" fmla="*/ 1028877 w 1555761"/>
                <a:gd name="connsiteY10" fmla="*/ 92887 h 1118855"/>
                <a:gd name="connsiteX11" fmla="*/ 833107 w 1555761"/>
                <a:gd name="connsiteY11" fmla="*/ 59158 h 1118855"/>
                <a:gd name="connsiteX12" fmla="*/ 393877 w 1555761"/>
                <a:gd name="connsiteY12" fmla="*/ 82727 h 1118855"/>
                <a:gd name="connsiteX13" fmla="*/ 227019 w 1555761"/>
                <a:gd name="connsiteY13" fmla="*/ 79992 h 1118855"/>
                <a:gd name="connsiteX14" fmla="*/ 63677 w 1555761"/>
                <a:gd name="connsiteY14" fmla="*/ 87807 h 1118855"/>
                <a:gd name="connsiteX0" fmla="*/ 63677 w 1555761"/>
                <a:gd name="connsiteY0" fmla="*/ 87407 h 1118455"/>
                <a:gd name="connsiteX1" fmla="*/ 83997 w 1555761"/>
                <a:gd name="connsiteY1" fmla="*/ 21367 h 1118455"/>
                <a:gd name="connsiteX2" fmla="*/ 1039037 w 1555761"/>
                <a:gd name="connsiteY2" fmla="*/ 3001 h 1118455"/>
                <a:gd name="connsiteX3" fmla="*/ 1202384 w 1555761"/>
                <a:gd name="connsiteY3" fmla="*/ 76343 h 1118455"/>
                <a:gd name="connsiteX4" fmla="*/ 1322878 w 1555761"/>
                <a:gd name="connsiteY4" fmla="*/ 267854 h 1118455"/>
                <a:gd name="connsiteX5" fmla="*/ 1413400 w 1555761"/>
                <a:gd name="connsiteY5" fmla="*/ 709389 h 1118455"/>
                <a:gd name="connsiteX6" fmla="*/ 1555634 w 1555761"/>
                <a:gd name="connsiteY6" fmla="*/ 1116303 h 1118455"/>
                <a:gd name="connsiteX7" fmla="*/ 1387354 w 1555761"/>
                <a:gd name="connsiteY7" fmla="*/ 842284 h 1118455"/>
                <a:gd name="connsiteX8" fmla="*/ 1275985 w 1555761"/>
                <a:gd name="connsiteY8" fmla="*/ 379223 h 1118455"/>
                <a:gd name="connsiteX9" fmla="*/ 1173077 w 1555761"/>
                <a:gd name="connsiteY9" fmla="*/ 152543 h 1118455"/>
                <a:gd name="connsiteX10" fmla="*/ 1028877 w 1555761"/>
                <a:gd name="connsiteY10" fmla="*/ 92487 h 1118455"/>
                <a:gd name="connsiteX11" fmla="*/ 833107 w 1555761"/>
                <a:gd name="connsiteY11" fmla="*/ 58758 h 1118455"/>
                <a:gd name="connsiteX12" fmla="*/ 393877 w 1555761"/>
                <a:gd name="connsiteY12" fmla="*/ 82327 h 1118455"/>
                <a:gd name="connsiteX13" fmla="*/ 227019 w 1555761"/>
                <a:gd name="connsiteY13" fmla="*/ 79592 h 1118455"/>
                <a:gd name="connsiteX14" fmla="*/ 63677 w 1555761"/>
                <a:gd name="connsiteY14" fmla="*/ 87407 h 1118455"/>
                <a:gd name="connsiteX0" fmla="*/ 63677 w 1555761"/>
                <a:gd name="connsiteY0" fmla="*/ 97489 h 1128537"/>
                <a:gd name="connsiteX1" fmla="*/ 83997 w 1555761"/>
                <a:gd name="connsiteY1" fmla="*/ 31449 h 1128537"/>
                <a:gd name="connsiteX2" fmla="*/ 1039037 w 1555761"/>
                <a:gd name="connsiteY2" fmla="*/ 13083 h 1128537"/>
                <a:gd name="connsiteX3" fmla="*/ 1202384 w 1555761"/>
                <a:gd name="connsiteY3" fmla="*/ 86425 h 1128537"/>
                <a:gd name="connsiteX4" fmla="*/ 1322878 w 1555761"/>
                <a:gd name="connsiteY4" fmla="*/ 277936 h 1128537"/>
                <a:gd name="connsiteX5" fmla="*/ 1413400 w 1555761"/>
                <a:gd name="connsiteY5" fmla="*/ 719471 h 1128537"/>
                <a:gd name="connsiteX6" fmla="*/ 1555634 w 1555761"/>
                <a:gd name="connsiteY6" fmla="*/ 1126385 h 1128537"/>
                <a:gd name="connsiteX7" fmla="*/ 1387354 w 1555761"/>
                <a:gd name="connsiteY7" fmla="*/ 852366 h 1128537"/>
                <a:gd name="connsiteX8" fmla="*/ 1275985 w 1555761"/>
                <a:gd name="connsiteY8" fmla="*/ 389305 h 1128537"/>
                <a:gd name="connsiteX9" fmla="*/ 1173077 w 1555761"/>
                <a:gd name="connsiteY9" fmla="*/ 162625 h 1128537"/>
                <a:gd name="connsiteX10" fmla="*/ 1028877 w 1555761"/>
                <a:gd name="connsiteY10" fmla="*/ 102569 h 1128537"/>
                <a:gd name="connsiteX11" fmla="*/ 833107 w 1555761"/>
                <a:gd name="connsiteY11" fmla="*/ 68840 h 1128537"/>
                <a:gd name="connsiteX12" fmla="*/ 393877 w 1555761"/>
                <a:gd name="connsiteY12" fmla="*/ 92409 h 1128537"/>
                <a:gd name="connsiteX13" fmla="*/ 227019 w 1555761"/>
                <a:gd name="connsiteY13" fmla="*/ 89674 h 1128537"/>
                <a:gd name="connsiteX14" fmla="*/ 63677 w 1555761"/>
                <a:gd name="connsiteY14" fmla="*/ 97489 h 1128537"/>
                <a:gd name="connsiteX0" fmla="*/ 63677 w 1555761"/>
                <a:gd name="connsiteY0" fmla="*/ 97489 h 1128537"/>
                <a:gd name="connsiteX1" fmla="*/ 83997 w 1555761"/>
                <a:gd name="connsiteY1" fmla="*/ 31449 h 1128537"/>
                <a:gd name="connsiteX2" fmla="*/ 1039037 w 1555761"/>
                <a:gd name="connsiteY2" fmla="*/ 13083 h 1128537"/>
                <a:gd name="connsiteX3" fmla="*/ 1202384 w 1555761"/>
                <a:gd name="connsiteY3" fmla="*/ 86425 h 1128537"/>
                <a:gd name="connsiteX4" fmla="*/ 1322878 w 1555761"/>
                <a:gd name="connsiteY4" fmla="*/ 277936 h 1128537"/>
                <a:gd name="connsiteX5" fmla="*/ 1413400 w 1555761"/>
                <a:gd name="connsiteY5" fmla="*/ 719471 h 1128537"/>
                <a:gd name="connsiteX6" fmla="*/ 1555634 w 1555761"/>
                <a:gd name="connsiteY6" fmla="*/ 1126385 h 1128537"/>
                <a:gd name="connsiteX7" fmla="*/ 1387354 w 1555761"/>
                <a:gd name="connsiteY7" fmla="*/ 852366 h 1128537"/>
                <a:gd name="connsiteX8" fmla="*/ 1275985 w 1555761"/>
                <a:gd name="connsiteY8" fmla="*/ 389305 h 1128537"/>
                <a:gd name="connsiteX9" fmla="*/ 1173077 w 1555761"/>
                <a:gd name="connsiteY9" fmla="*/ 162625 h 1128537"/>
                <a:gd name="connsiteX10" fmla="*/ 1064046 w 1555761"/>
                <a:gd name="connsiteY10" fmla="*/ 96708 h 1128537"/>
                <a:gd name="connsiteX11" fmla="*/ 833107 w 1555761"/>
                <a:gd name="connsiteY11" fmla="*/ 68840 h 1128537"/>
                <a:gd name="connsiteX12" fmla="*/ 393877 w 1555761"/>
                <a:gd name="connsiteY12" fmla="*/ 92409 h 1128537"/>
                <a:gd name="connsiteX13" fmla="*/ 227019 w 1555761"/>
                <a:gd name="connsiteY13" fmla="*/ 89674 h 1128537"/>
                <a:gd name="connsiteX14" fmla="*/ 63677 w 1555761"/>
                <a:gd name="connsiteY14" fmla="*/ 97489 h 1128537"/>
                <a:gd name="connsiteX0" fmla="*/ 59845 w 1551929"/>
                <a:gd name="connsiteY0" fmla="*/ 116998 h 1148046"/>
                <a:gd name="connsiteX1" fmla="*/ 86027 w 1551929"/>
                <a:gd name="connsiteY1" fmla="*/ 4065 h 1148046"/>
                <a:gd name="connsiteX2" fmla="*/ 1035205 w 1551929"/>
                <a:gd name="connsiteY2" fmla="*/ 32592 h 1148046"/>
                <a:gd name="connsiteX3" fmla="*/ 1198552 w 1551929"/>
                <a:gd name="connsiteY3" fmla="*/ 105934 h 1148046"/>
                <a:gd name="connsiteX4" fmla="*/ 1319046 w 1551929"/>
                <a:gd name="connsiteY4" fmla="*/ 297445 h 1148046"/>
                <a:gd name="connsiteX5" fmla="*/ 1409568 w 1551929"/>
                <a:gd name="connsiteY5" fmla="*/ 738980 h 1148046"/>
                <a:gd name="connsiteX6" fmla="*/ 1551802 w 1551929"/>
                <a:gd name="connsiteY6" fmla="*/ 1145894 h 1148046"/>
                <a:gd name="connsiteX7" fmla="*/ 1383522 w 1551929"/>
                <a:gd name="connsiteY7" fmla="*/ 871875 h 1148046"/>
                <a:gd name="connsiteX8" fmla="*/ 1272153 w 1551929"/>
                <a:gd name="connsiteY8" fmla="*/ 408814 h 1148046"/>
                <a:gd name="connsiteX9" fmla="*/ 1169245 w 1551929"/>
                <a:gd name="connsiteY9" fmla="*/ 182134 h 1148046"/>
                <a:gd name="connsiteX10" fmla="*/ 1060214 w 1551929"/>
                <a:gd name="connsiteY10" fmla="*/ 116217 h 1148046"/>
                <a:gd name="connsiteX11" fmla="*/ 829275 w 1551929"/>
                <a:gd name="connsiteY11" fmla="*/ 88349 h 1148046"/>
                <a:gd name="connsiteX12" fmla="*/ 390045 w 1551929"/>
                <a:gd name="connsiteY12" fmla="*/ 111918 h 1148046"/>
                <a:gd name="connsiteX13" fmla="*/ 223187 w 1551929"/>
                <a:gd name="connsiteY13" fmla="*/ 109183 h 1148046"/>
                <a:gd name="connsiteX14" fmla="*/ 59845 w 1551929"/>
                <a:gd name="connsiteY14" fmla="*/ 116998 h 1148046"/>
                <a:gd name="connsiteX0" fmla="*/ 59845 w 1551929"/>
                <a:gd name="connsiteY0" fmla="*/ 116998 h 1148046"/>
                <a:gd name="connsiteX1" fmla="*/ 86027 w 1551929"/>
                <a:gd name="connsiteY1" fmla="*/ 4065 h 1148046"/>
                <a:gd name="connsiteX2" fmla="*/ 1035205 w 1551929"/>
                <a:gd name="connsiteY2" fmla="*/ 32592 h 1148046"/>
                <a:gd name="connsiteX3" fmla="*/ 1198552 w 1551929"/>
                <a:gd name="connsiteY3" fmla="*/ 105934 h 1148046"/>
                <a:gd name="connsiteX4" fmla="*/ 1319046 w 1551929"/>
                <a:gd name="connsiteY4" fmla="*/ 297445 h 1148046"/>
                <a:gd name="connsiteX5" fmla="*/ 1409568 w 1551929"/>
                <a:gd name="connsiteY5" fmla="*/ 738980 h 1148046"/>
                <a:gd name="connsiteX6" fmla="*/ 1551802 w 1551929"/>
                <a:gd name="connsiteY6" fmla="*/ 1145894 h 1148046"/>
                <a:gd name="connsiteX7" fmla="*/ 1383522 w 1551929"/>
                <a:gd name="connsiteY7" fmla="*/ 871875 h 1148046"/>
                <a:gd name="connsiteX8" fmla="*/ 1272153 w 1551929"/>
                <a:gd name="connsiteY8" fmla="*/ 408814 h 1148046"/>
                <a:gd name="connsiteX9" fmla="*/ 1169245 w 1551929"/>
                <a:gd name="connsiteY9" fmla="*/ 182134 h 1148046"/>
                <a:gd name="connsiteX10" fmla="*/ 1060214 w 1551929"/>
                <a:gd name="connsiteY10" fmla="*/ 116217 h 1148046"/>
                <a:gd name="connsiteX11" fmla="*/ 829275 w 1551929"/>
                <a:gd name="connsiteY11" fmla="*/ 88349 h 1148046"/>
                <a:gd name="connsiteX12" fmla="*/ 390045 w 1551929"/>
                <a:gd name="connsiteY12" fmla="*/ 111918 h 1148046"/>
                <a:gd name="connsiteX13" fmla="*/ 223190 w 1551929"/>
                <a:gd name="connsiteY13" fmla="*/ 109183 h 1148046"/>
                <a:gd name="connsiteX14" fmla="*/ 59845 w 1551929"/>
                <a:gd name="connsiteY14" fmla="*/ 116998 h 1148046"/>
                <a:gd name="connsiteX0" fmla="*/ 59845 w 1551929"/>
                <a:gd name="connsiteY0" fmla="*/ 116998 h 1148046"/>
                <a:gd name="connsiteX1" fmla="*/ 86027 w 1551929"/>
                <a:gd name="connsiteY1" fmla="*/ 4065 h 1148046"/>
                <a:gd name="connsiteX2" fmla="*/ 1035205 w 1551929"/>
                <a:gd name="connsiteY2" fmla="*/ 32592 h 1148046"/>
                <a:gd name="connsiteX3" fmla="*/ 1198552 w 1551929"/>
                <a:gd name="connsiteY3" fmla="*/ 105934 h 1148046"/>
                <a:gd name="connsiteX4" fmla="*/ 1319046 w 1551929"/>
                <a:gd name="connsiteY4" fmla="*/ 297445 h 1148046"/>
                <a:gd name="connsiteX5" fmla="*/ 1409568 w 1551929"/>
                <a:gd name="connsiteY5" fmla="*/ 738980 h 1148046"/>
                <a:gd name="connsiteX6" fmla="*/ 1551802 w 1551929"/>
                <a:gd name="connsiteY6" fmla="*/ 1145894 h 1148046"/>
                <a:gd name="connsiteX7" fmla="*/ 1383522 w 1551929"/>
                <a:gd name="connsiteY7" fmla="*/ 871875 h 1148046"/>
                <a:gd name="connsiteX8" fmla="*/ 1272153 w 1551929"/>
                <a:gd name="connsiteY8" fmla="*/ 408814 h 1148046"/>
                <a:gd name="connsiteX9" fmla="*/ 1169245 w 1551929"/>
                <a:gd name="connsiteY9" fmla="*/ 182134 h 1148046"/>
                <a:gd name="connsiteX10" fmla="*/ 1060214 w 1551929"/>
                <a:gd name="connsiteY10" fmla="*/ 116217 h 1148046"/>
                <a:gd name="connsiteX11" fmla="*/ 829275 w 1551929"/>
                <a:gd name="connsiteY11" fmla="*/ 88349 h 1148046"/>
                <a:gd name="connsiteX12" fmla="*/ 390045 w 1551929"/>
                <a:gd name="connsiteY12" fmla="*/ 111918 h 1148046"/>
                <a:gd name="connsiteX13" fmla="*/ 223193 w 1551929"/>
                <a:gd name="connsiteY13" fmla="*/ 109183 h 1148046"/>
                <a:gd name="connsiteX14" fmla="*/ 59845 w 1551929"/>
                <a:gd name="connsiteY14" fmla="*/ 116998 h 1148046"/>
                <a:gd name="connsiteX0" fmla="*/ 68343 w 1560427"/>
                <a:gd name="connsiteY0" fmla="*/ 116998 h 1148046"/>
                <a:gd name="connsiteX1" fmla="*/ 94525 w 1560427"/>
                <a:gd name="connsiteY1" fmla="*/ 4065 h 1148046"/>
                <a:gd name="connsiteX2" fmla="*/ 1043703 w 1560427"/>
                <a:gd name="connsiteY2" fmla="*/ 32592 h 1148046"/>
                <a:gd name="connsiteX3" fmla="*/ 1207050 w 1560427"/>
                <a:gd name="connsiteY3" fmla="*/ 105934 h 1148046"/>
                <a:gd name="connsiteX4" fmla="*/ 1327544 w 1560427"/>
                <a:gd name="connsiteY4" fmla="*/ 297445 h 1148046"/>
                <a:gd name="connsiteX5" fmla="*/ 1418066 w 1560427"/>
                <a:gd name="connsiteY5" fmla="*/ 738980 h 1148046"/>
                <a:gd name="connsiteX6" fmla="*/ 1560300 w 1560427"/>
                <a:gd name="connsiteY6" fmla="*/ 1145894 h 1148046"/>
                <a:gd name="connsiteX7" fmla="*/ 1392020 w 1560427"/>
                <a:gd name="connsiteY7" fmla="*/ 871875 h 1148046"/>
                <a:gd name="connsiteX8" fmla="*/ 1280651 w 1560427"/>
                <a:gd name="connsiteY8" fmla="*/ 408814 h 1148046"/>
                <a:gd name="connsiteX9" fmla="*/ 1177743 w 1560427"/>
                <a:gd name="connsiteY9" fmla="*/ 182134 h 1148046"/>
                <a:gd name="connsiteX10" fmla="*/ 1068712 w 1560427"/>
                <a:gd name="connsiteY10" fmla="*/ 116217 h 1148046"/>
                <a:gd name="connsiteX11" fmla="*/ 837773 w 1560427"/>
                <a:gd name="connsiteY11" fmla="*/ 88349 h 1148046"/>
                <a:gd name="connsiteX12" fmla="*/ 398543 w 1560427"/>
                <a:gd name="connsiteY12" fmla="*/ 111918 h 1148046"/>
                <a:gd name="connsiteX13" fmla="*/ 68343 w 1560427"/>
                <a:gd name="connsiteY13" fmla="*/ 116998 h 1148046"/>
                <a:gd name="connsiteX0" fmla="*/ 68343 w 1560427"/>
                <a:gd name="connsiteY0" fmla="*/ 116998 h 1148046"/>
                <a:gd name="connsiteX1" fmla="*/ 94525 w 1560427"/>
                <a:gd name="connsiteY1" fmla="*/ 4065 h 1148046"/>
                <a:gd name="connsiteX2" fmla="*/ 1043703 w 1560427"/>
                <a:gd name="connsiteY2" fmla="*/ 32592 h 1148046"/>
                <a:gd name="connsiteX3" fmla="*/ 1207050 w 1560427"/>
                <a:gd name="connsiteY3" fmla="*/ 105934 h 1148046"/>
                <a:gd name="connsiteX4" fmla="*/ 1327544 w 1560427"/>
                <a:gd name="connsiteY4" fmla="*/ 297445 h 1148046"/>
                <a:gd name="connsiteX5" fmla="*/ 1418066 w 1560427"/>
                <a:gd name="connsiteY5" fmla="*/ 738980 h 1148046"/>
                <a:gd name="connsiteX6" fmla="*/ 1560300 w 1560427"/>
                <a:gd name="connsiteY6" fmla="*/ 1145894 h 1148046"/>
                <a:gd name="connsiteX7" fmla="*/ 1392020 w 1560427"/>
                <a:gd name="connsiteY7" fmla="*/ 871875 h 1148046"/>
                <a:gd name="connsiteX8" fmla="*/ 1280651 w 1560427"/>
                <a:gd name="connsiteY8" fmla="*/ 408814 h 1148046"/>
                <a:gd name="connsiteX9" fmla="*/ 1177743 w 1560427"/>
                <a:gd name="connsiteY9" fmla="*/ 182134 h 1148046"/>
                <a:gd name="connsiteX10" fmla="*/ 1068712 w 1560427"/>
                <a:gd name="connsiteY10" fmla="*/ 116217 h 1148046"/>
                <a:gd name="connsiteX11" fmla="*/ 837773 w 1560427"/>
                <a:gd name="connsiteY11" fmla="*/ 88349 h 1148046"/>
                <a:gd name="connsiteX12" fmla="*/ 386823 w 1560427"/>
                <a:gd name="connsiteY12" fmla="*/ 82611 h 1148046"/>
                <a:gd name="connsiteX13" fmla="*/ 68343 w 1560427"/>
                <a:gd name="connsiteY13" fmla="*/ 116998 h 1148046"/>
                <a:gd name="connsiteX0" fmla="*/ 71476 w 1557695"/>
                <a:gd name="connsiteY0" fmla="*/ 73495 h 1145573"/>
                <a:gd name="connsiteX1" fmla="*/ 91793 w 1557695"/>
                <a:gd name="connsiteY1" fmla="*/ 1592 h 1145573"/>
                <a:gd name="connsiteX2" fmla="*/ 1040971 w 1557695"/>
                <a:gd name="connsiteY2" fmla="*/ 30119 h 1145573"/>
                <a:gd name="connsiteX3" fmla="*/ 1204318 w 1557695"/>
                <a:gd name="connsiteY3" fmla="*/ 103461 h 1145573"/>
                <a:gd name="connsiteX4" fmla="*/ 1324812 w 1557695"/>
                <a:gd name="connsiteY4" fmla="*/ 294972 h 1145573"/>
                <a:gd name="connsiteX5" fmla="*/ 1415334 w 1557695"/>
                <a:gd name="connsiteY5" fmla="*/ 736507 h 1145573"/>
                <a:gd name="connsiteX6" fmla="*/ 1557568 w 1557695"/>
                <a:gd name="connsiteY6" fmla="*/ 1143421 h 1145573"/>
                <a:gd name="connsiteX7" fmla="*/ 1389288 w 1557695"/>
                <a:gd name="connsiteY7" fmla="*/ 869402 h 1145573"/>
                <a:gd name="connsiteX8" fmla="*/ 1277919 w 1557695"/>
                <a:gd name="connsiteY8" fmla="*/ 406341 h 1145573"/>
                <a:gd name="connsiteX9" fmla="*/ 1175011 w 1557695"/>
                <a:gd name="connsiteY9" fmla="*/ 179661 h 1145573"/>
                <a:gd name="connsiteX10" fmla="*/ 1065980 w 1557695"/>
                <a:gd name="connsiteY10" fmla="*/ 113744 h 1145573"/>
                <a:gd name="connsiteX11" fmla="*/ 835041 w 1557695"/>
                <a:gd name="connsiteY11" fmla="*/ 85876 h 1145573"/>
                <a:gd name="connsiteX12" fmla="*/ 384091 w 1557695"/>
                <a:gd name="connsiteY12" fmla="*/ 80138 h 1145573"/>
                <a:gd name="connsiteX13" fmla="*/ 71476 w 1557695"/>
                <a:gd name="connsiteY13" fmla="*/ 73495 h 1145573"/>
                <a:gd name="connsiteX0" fmla="*/ 71476 w 1557695"/>
                <a:gd name="connsiteY0" fmla="*/ 73495 h 1145573"/>
                <a:gd name="connsiteX1" fmla="*/ 91793 w 1557695"/>
                <a:gd name="connsiteY1" fmla="*/ 1592 h 1145573"/>
                <a:gd name="connsiteX2" fmla="*/ 1040971 w 1557695"/>
                <a:gd name="connsiteY2" fmla="*/ 30119 h 1145573"/>
                <a:gd name="connsiteX3" fmla="*/ 1204318 w 1557695"/>
                <a:gd name="connsiteY3" fmla="*/ 103461 h 1145573"/>
                <a:gd name="connsiteX4" fmla="*/ 1324812 w 1557695"/>
                <a:gd name="connsiteY4" fmla="*/ 294972 h 1145573"/>
                <a:gd name="connsiteX5" fmla="*/ 1415334 w 1557695"/>
                <a:gd name="connsiteY5" fmla="*/ 736507 h 1145573"/>
                <a:gd name="connsiteX6" fmla="*/ 1557568 w 1557695"/>
                <a:gd name="connsiteY6" fmla="*/ 1143421 h 1145573"/>
                <a:gd name="connsiteX7" fmla="*/ 1389288 w 1557695"/>
                <a:gd name="connsiteY7" fmla="*/ 869402 h 1145573"/>
                <a:gd name="connsiteX8" fmla="*/ 1307226 w 1557695"/>
                <a:gd name="connsiteY8" fmla="*/ 394618 h 1145573"/>
                <a:gd name="connsiteX9" fmla="*/ 1175011 w 1557695"/>
                <a:gd name="connsiteY9" fmla="*/ 179661 h 1145573"/>
                <a:gd name="connsiteX10" fmla="*/ 1065980 w 1557695"/>
                <a:gd name="connsiteY10" fmla="*/ 113744 h 1145573"/>
                <a:gd name="connsiteX11" fmla="*/ 835041 w 1557695"/>
                <a:gd name="connsiteY11" fmla="*/ 85876 h 1145573"/>
                <a:gd name="connsiteX12" fmla="*/ 384091 w 1557695"/>
                <a:gd name="connsiteY12" fmla="*/ 80138 h 1145573"/>
                <a:gd name="connsiteX13" fmla="*/ 71476 w 1557695"/>
                <a:gd name="connsiteY13" fmla="*/ 73495 h 1145573"/>
                <a:gd name="connsiteX0" fmla="*/ 71476 w 1557607"/>
                <a:gd name="connsiteY0" fmla="*/ 73495 h 1144591"/>
                <a:gd name="connsiteX1" fmla="*/ 91793 w 1557607"/>
                <a:gd name="connsiteY1" fmla="*/ 1592 h 1144591"/>
                <a:gd name="connsiteX2" fmla="*/ 1040971 w 1557607"/>
                <a:gd name="connsiteY2" fmla="*/ 30119 h 1144591"/>
                <a:gd name="connsiteX3" fmla="*/ 1204318 w 1557607"/>
                <a:gd name="connsiteY3" fmla="*/ 103461 h 1144591"/>
                <a:gd name="connsiteX4" fmla="*/ 1324812 w 1557607"/>
                <a:gd name="connsiteY4" fmla="*/ 294972 h 1144591"/>
                <a:gd name="connsiteX5" fmla="*/ 1415334 w 1557607"/>
                <a:gd name="connsiteY5" fmla="*/ 736507 h 1144591"/>
                <a:gd name="connsiteX6" fmla="*/ 1557568 w 1557607"/>
                <a:gd name="connsiteY6" fmla="*/ 1143421 h 1144591"/>
                <a:gd name="connsiteX7" fmla="*/ 1401011 w 1557607"/>
                <a:gd name="connsiteY7" fmla="*/ 840094 h 1144591"/>
                <a:gd name="connsiteX8" fmla="*/ 1307226 w 1557607"/>
                <a:gd name="connsiteY8" fmla="*/ 394618 h 1144591"/>
                <a:gd name="connsiteX9" fmla="*/ 1175011 w 1557607"/>
                <a:gd name="connsiteY9" fmla="*/ 179661 h 1144591"/>
                <a:gd name="connsiteX10" fmla="*/ 1065980 w 1557607"/>
                <a:gd name="connsiteY10" fmla="*/ 113744 h 1144591"/>
                <a:gd name="connsiteX11" fmla="*/ 835041 w 1557607"/>
                <a:gd name="connsiteY11" fmla="*/ 85876 h 1144591"/>
                <a:gd name="connsiteX12" fmla="*/ 384091 w 1557607"/>
                <a:gd name="connsiteY12" fmla="*/ 80138 h 1144591"/>
                <a:gd name="connsiteX13" fmla="*/ 71476 w 1557607"/>
                <a:gd name="connsiteY13" fmla="*/ 73495 h 1144591"/>
                <a:gd name="connsiteX0" fmla="*/ 71476 w 1557607"/>
                <a:gd name="connsiteY0" fmla="*/ 73495 h 1144591"/>
                <a:gd name="connsiteX1" fmla="*/ 91793 w 1557607"/>
                <a:gd name="connsiteY1" fmla="*/ 1592 h 1144591"/>
                <a:gd name="connsiteX2" fmla="*/ 1040971 w 1557607"/>
                <a:gd name="connsiteY2" fmla="*/ 30119 h 1144591"/>
                <a:gd name="connsiteX3" fmla="*/ 1204318 w 1557607"/>
                <a:gd name="connsiteY3" fmla="*/ 103461 h 1144591"/>
                <a:gd name="connsiteX4" fmla="*/ 1324812 w 1557607"/>
                <a:gd name="connsiteY4" fmla="*/ 294972 h 1144591"/>
                <a:gd name="connsiteX5" fmla="*/ 1415334 w 1557607"/>
                <a:gd name="connsiteY5" fmla="*/ 736507 h 1144591"/>
                <a:gd name="connsiteX6" fmla="*/ 1557568 w 1557607"/>
                <a:gd name="connsiteY6" fmla="*/ 1143421 h 1144591"/>
                <a:gd name="connsiteX7" fmla="*/ 1401011 w 1557607"/>
                <a:gd name="connsiteY7" fmla="*/ 840094 h 1144591"/>
                <a:gd name="connsiteX8" fmla="*/ 1307226 w 1557607"/>
                <a:gd name="connsiteY8" fmla="*/ 394618 h 1144591"/>
                <a:gd name="connsiteX9" fmla="*/ 1175011 w 1557607"/>
                <a:gd name="connsiteY9" fmla="*/ 179661 h 1144591"/>
                <a:gd name="connsiteX10" fmla="*/ 1065980 w 1557607"/>
                <a:gd name="connsiteY10" fmla="*/ 113744 h 1144591"/>
                <a:gd name="connsiteX11" fmla="*/ 835041 w 1557607"/>
                <a:gd name="connsiteY11" fmla="*/ 85876 h 1144591"/>
                <a:gd name="connsiteX12" fmla="*/ 384091 w 1557607"/>
                <a:gd name="connsiteY12" fmla="*/ 80138 h 1144591"/>
                <a:gd name="connsiteX13" fmla="*/ 71476 w 1557607"/>
                <a:gd name="connsiteY13" fmla="*/ 73495 h 1144591"/>
                <a:gd name="connsiteX0" fmla="*/ 59274 w 1545405"/>
                <a:gd name="connsiteY0" fmla="*/ 77388 h 1148484"/>
                <a:gd name="connsiteX1" fmla="*/ 79591 w 1545405"/>
                <a:gd name="connsiteY1" fmla="*/ 5485 h 1148484"/>
                <a:gd name="connsiteX2" fmla="*/ 852923 w 1545405"/>
                <a:gd name="connsiteY2" fmla="*/ 16428 h 1148484"/>
                <a:gd name="connsiteX3" fmla="*/ 1192116 w 1545405"/>
                <a:gd name="connsiteY3" fmla="*/ 107354 h 1148484"/>
                <a:gd name="connsiteX4" fmla="*/ 1312610 w 1545405"/>
                <a:gd name="connsiteY4" fmla="*/ 298865 h 1148484"/>
                <a:gd name="connsiteX5" fmla="*/ 1403132 w 1545405"/>
                <a:gd name="connsiteY5" fmla="*/ 740400 h 1148484"/>
                <a:gd name="connsiteX6" fmla="*/ 1545366 w 1545405"/>
                <a:gd name="connsiteY6" fmla="*/ 1147314 h 1148484"/>
                <a:gd name="connsiteX7" fmla="*/ 1388809 w 1545405"/>
                <a:gd name="connsiteY7" fmla="*/ 843987 h 1148484"/>
                <a:gd name="connsiteX8" fmla="*/ 1295024 w 1545405"/>
                <a:gd name="connsiteY8" fmla="*/ 398511 h 1148484"/>
                <a:gd name="connsiteX9" fmla="*/ 1162809 w 1545405"/>
                <a:gd name="connsiteY9" fmla="*/ 183554 h 1148484"/>
                <a:gd name="connsiteX10" fmla="*/ 1053778 w 1545405"/>
                <a:gd name="connsiteY10" fmla="*/ 117637 h 1148484"/>
                <a:gd name="connsiteX11" fmla="*/ 822839 w 1545405"/>
                <a:gd name="connsiteY11" fmla="*/ 89769 h 1148484"/>
                <a:gd name="connsiteX12" fmla="*/ 371889 w 1545405"/>
                <a:gd name="connsiteY12" fmla="*/ 84031 h 1148484"/>
                <a:gd name="connsiteX13" fmla="*/ 59274 w 1545405"/>
                <a:gd name="connsiteY13" fmla="*/ 77388 h 1148484"/>
                <a:gd name="connsiteX0" fmla="*/ 59274 w 1545405"/>
                <a:gd name="connsiteY0" fmla="*/ 77388 h 1148484"/>
                <a:gd name="connsiteX1" fmla="*/ 79591 w 1545405"/>
                <a:gd name="connsiteY1" fmla="*/ 5485 h 1148484"/>
                <a:gd name="connsiteX2" fmla="*/ 852923 w 1545405"/>
                <a:gd name="connsiteY2" fmla="*/ 16428 h 1148484"/>
                <a:gd name="connsiteX3" fmla="*/ 1192116 w 1545405"/>
                <a:gd name="connsiteY3" fmla="*/ 107354 h 1148484"/>
                <a:gd name="connsiteX4" fmla="*/ 1312610 w 1545405"/>
                <a:gd name="connsiteY4" fmla="*/ 298865 h 1148484"/>
                <a:gd name="connsiteX5" fmla="*/ 1403132 w 1545405"/>
                <a:gd name="connsiteY5" fmla="*/ 740400 h 1148484"/>
                <a:gd name="connsiteX6" fmla="*/ 1545366 w 1545405"/>
                <a:gd name="connsiteY6" fmla="*/ 1147314 h 1148484"/>
                <a:gd name="connsiteX7" fmla="*/ 1388809 w 1545405"/>
                <a:gd name="connsiteY7" fmla="*/ 843987 h 1148484"/>
                <a:gd name="connsiteX8" fmla="*/ 1295024 w 1545405"/>
                <a:gd name="connsiteY8" fmla="*/ 398511 h 1148484"/>
                <a:gd name="connsiteX9" fmla="*/ 1192119 w 1545405"/>
                <a:gd name="connsiteY9" fmla="*/ 189416 h 1148484"/>
                <a:gd name="connsiteX10" fmla="*/ 1053778 w 1545405"/>
                <a:gd name="connsiteY10" fmla="*/ 117637 h 1148484"/>
                <a:gd name="connsiteX11" fmla="*/ 822839 w 1545405"/>
                <a:gd name="connsiteY11" fmla="*/ 89769 h 1148484"/>
                <a:gd name="connsiteX12" fmla="*/ 371889 w 1545405"/>
                <a:gd name="connsiteY12" fmla="*/ 84031 h 1148484"/>
                <a:gd name="connsiteX13" fmla="*/ 59274 w 1545405"/>
                <a:gd name="connsiteY13" fmla="*/ 77388 h 1148484"/>
                <a:gd name="connsiteX0" fmla="*/ 59274 w 1545405"/>
                <a:gd name="connsiteY0" fmla="*/ 77388 h 1148484"/>
                <a:gd name="connsiteX1" fmla="*/ 79591 w 1545405"/>
                <a:gd name="connsiteY1" fmla="*/ 5485 h 1148484"/>
                <a:gd name="connsiteX2" fmla="*/ 852923 w 1545405"/>
                <a:gd name="connsiteY2" fmla="*/ 16428 h 1148484"/>
                <a:gd name="connsiteX3" fmla="*/ 1192116 w 1545405"/>
                <a:gd name="connsiteY3" fmla="*/ 107354 h 1148484"/>
                <a:gd name="connsiteX4" fmla="*/ 1312610 w 1545405"/>
                <a:gd name="connsiteY4" fmla="*/ 298865 h 1148484"/>
                <a:gd name="connsiteX5" fmla="*/ 1403132 w 1545405"/>
                <a:gd name="connsiteY5" fmla="*/ 740400 h 1148484"/>
                <a:gd name="connsiteX6" fmla="*/ 1545366 w 1545405"/>
                <a:gd name="connsiteY6" fmla="*/ 1147314 h 1148484"/>
                <a:gd name="connsiteX7" fmla="*/ 1388809 w 1545405"/>
                <a:gd name="connsiteY7" fmla="*/ 843987 h 1148484"/>
                <a:gd name="connsiteX8" fmla="*/ 1295024 w 1545405"/>
                <a:gd name="connsiteY8" fmla="*/ 398511 h 1148484"/>
                <a:gd name="connsiteX9" fmla="*/ 1192119 w 1545405"/>
                <a:gd name="connsiteY9" fmla="*/ 189416 h 1148484"/>
                <a:gd name="connsiteX10" fmla="*/ 1053778 w 1545405"/>
                <a:gd name="connsiteY10" fmla="*/ 117637 h 1148484"/>
                <a:gd name="connsiteX11" fmla="*/ 822839 w 1545405"/>
                <a:gd name="connsiteY11" fmla="*/ 89769 h 1148484"/>
                <a:gd name="connsiteX12" fmla="*/ 447370 w 1545405"/>
                <a:gd name="connsiteY12" fmla="*/ 540978 h 1148484"/>
                <a:gd name="connsiteX13" fmla="*/ 59274 w 1545405"/>
                <a:gd name="connsiteY13" fmla="*/ 77388 h 1148484"/>
                <a:gd name="connsiteX0" fmla="*/ 121041 w 1510333"/>
                <a:gd name="connsiteY0" fmla="*/ 1063159 h 1216438"/>
                <a:gd name="connsiteX1" fmla="*/ 44519 w 1510333"/>
                <a:gd name="connsiteY1" fmla="*/ 73439 h 1216438"/>
                <a:gd name="connsiteX2" fmla="*/ 817851 w 1510333"/>
                <a:gd name="connsiteY2" fmla="*/ 84382 h 1216438"/>
                <a:gd name="connsiteX3" fmla="*/ 1157044 w 1510333"/>
                <a:gd name="connsiteY3" fmla="*/ 175308 h 1216438"/>
                <a:gd name="connsiteX4" fmla="*/ 1277538 w 1510333"/>
                <a:gd name="connsiteY4" fmla="*/ 366819 h 1216438"/>
                <a:gd name="connsiteX5" fmla="*/ 1368060 w 1510333"/>
                <a:gd name="connsiteY5" fmla="*/ 808354 h 1216438"/>
                <a:gd name="connsiteX6" fmla="*/ 1510294 w 1510333"/>
                <a:gd name="connsiteY6" fmla="*/ 1215268 h 1216438"/>
                <a:gd name="connsiteX7" fmla="*/ 1353737 w 1510333"/>
                <a:gd name="connsiteY7" fmla="*/ 911941 h 1216438"/>
                <a:gd name="connsiteX8" fmla="*/ 1259952 w 1510333"/>
                <a:gd name="connsiteY8" fmla="*/ 466465 h 1216438"/>
                <a:gd name="connsiteX9" fmla="*/ 1157047 w 1510333"/>
                <a:gd name="connsiteY9" fmla="*/ 257370 h 1216438"/>
                <a:gd name="connsiteX10" fmla="*/ 1018706 w 1510333"/>
                <a:gd name="connsiteY10" fmla="*/ 185591 h 1216438"/>
                <a:gd name="connsiteX11" fmla="*/ 787767 w 1510333"/>
                <a:gd name="connsiteY11" fmla="*/ 157723 h 1216438"/>
                <a:gd name="connsiteX12" fmla="*/ 412298 w 1510333"/>
                <a:gd name="connsiteY12" fmla="*/ 608932 h 1216438"/>
                <a:gd name="connsiteX13" fmla="*/ 121041 w 1510333"/>
                <a:gd name="connsiteY13" fmla="*/ 1063159 h 1216438"/>
                <a:gd name="connsiteX0" fmla="*/ 101012 w 1490304"/>
                <a:gd name="connsiteY0" fmla="*/ 1021028 h 1174307"/>
                <a:gd name="connsiteX1" fmla="*/ 49787 w 1490304"/>
                <a:gd name="connsiteY1" fmla="*/ 847601 h 1174307"/>
                <a:gd name="connsiteX2" fmla="*/ 797822 w 1490304"/>
                <a:gd name="connsiteY2" fmla="*/ 42251 h 1174307"/>
                <a:gd name="connsiteX3" fmla="*/ 1137015 w 1490304"/>
                <a:gd name="connsiteY3" fmla="*/ 133177 h 1174307"/>
                <a:gd name="connsiteX4" fmla="*/ 1257509 w 1490304"/>
                <a:gd name="connsiteY4" fmla="*/ 324688 h 1174307"/>
                <a:gd name="connsiteX5" fmla="*/ 1348031 w 1490304"/>
                <a:gd name="connsiteY5" fmla="*/ 766223 h 1174307"/>
                <a:gd name="connsiteX6" fmla="*/ 1490265 w 1490304"/>
                <a:gd name="connsiteY6" fmla="*/ 1173137 h 1174307"/>
                <a:gd name="connsiteX7" fmla="*/ 1333708 w 1490304"/>
                <a:gd name="connsiteY7" fmla="*/ 869810 h 1174307"/>
                <a:gd name="connsiteX8" fmla="*/ 1239923 w 1490304"/>
                <a:gd name="connsiteY8" fmla="*/ 424334 h 1174307"/>
                <a:gd name="connsiteX9" fmla="*/ 1137018 w 1490304"/>
                <a:gd name="connsiteY9" fmla="*/ 215239 h 1174307"/>
                <a:gd name="connsiteX10" fmla="*/ 998677 w 1490304"/>
                <a:gd name="connsiteY10" fmla="*/ 143460 h 1174307"/>
                <a:gd name="connsiteX11" fmla="*/ 767738 w 1490304"/>
                <a:gd name="connsiteY11" fmla="*/ 115592 h 1174307"/>
                <a:gd name="connsiteX12" fmla="*/ 392269 w 1490304"/>
                <a:gd name="connsiteY12" fmla="*/ 566801 h 1174307"/>
                <a:gd name="connsiteX13" fmla="*/ 101012 w 1490304"/>
                <a:gd name="connsiteY13" fmla="*/ 1021028 h 1174307"/>
                <a:gd name="connsiteX0" fmla="*/ 68458 w 1508982"/>
                <a:gd name="connsiteY0" fmla="*/ 987196 h 1174307"/>
                <a:gd name="connsiteX1" fmla="*/ 68465 w 1508982"/>
                <a:gd name="connsiteY1" fmla="*/ 847601 h 1174307"/>
                <a:gd name="connsiteX2" fmla="*/ 816500 w 1508982"/>
                <a:gd name="connsiteY2" fmla="*/ 42251 h 1174307"/>
                <a:gd name="connsiteX3" fmla="*/ 1155693 w 1508982"/>
                <a:gd name="connsiteY3" fmla="*/ 133177 h 1174307"/>
                <a:gd name="connsiteX4" fmla="*/ 1276187 w 1508982"/>
                <a:gd name="connsiteY4" fmla="*/ 324688 h 1174307"/>
                <a:gd name="connsiteX5" fmla="*/ 1366709 w 1508982"/>
                <a:gd name="connsiteY5" fmla="*/ 766223 h 1174307"/>
                <a:gd name="connsiteX6" fmla="*/ 1508943 w 1508982"/>
                <a:gd name="connsiteY6" fmla="*/ 1173137 h 1174307"/>
                <a:gd name="connsiteX7" fmla="*/ 1352386 w 1508982"/>
                <a:gd name="connsiteY7" fmla="*/ 869810 h 1174307"/>
                <a:gd name="connsiteX8" fmla="*/ 1258601 w 1508982"/>
                <a:gd name="connsiteY8" fmla="*/ 424334 h 1174307"/>
                <a:gd name="connsiteX9" fmla="*/ 1155696 w 1508982"/>
                <a:gd name="connsiteY9" fmla="*/ 215239 h 1174307"/>
                <a:gd name="connsiteX10" fmla="*/ 1017355 w 1508982"/>
                <a:gd name="connsiteY10" fmla="*/ 143460 h 1174307"/>
                <a:gd name="connsiteX11" fmla="*/ 786416 w 1508982"/>
                <a:gd name="connsiteY11" fmla="*/ 115592 h 1174307"/>
                <a:gd name="connsiteX12" fmla="*/ 410947 w 1508982"/>
                <a:gd name="connsiteY12" fmla="*/ 566801 h 1174307"/>
                <a:gd name="connsiteX13" fmla="*/ 68458 w 1508982"/>
                <a:gd name="connsiteY13" fmla="*/ 987196 h 1174307"/>
                <a:gd name="connsiteX0" fmla="*/ 68458 w 1508982"/>
                <a:gd name="connsiteY0" fmla="*/ 987196 h 1174307"/>
                <a:gd name="connsiteX1" fmla="*/ 68465 w 1508982"/>
                <a:gd name="connsiteY1" fmla="*/ 847601 h 1174307"/>
                <a:gd name="connsiteX2" fmla="*/ 816500 w 1508982"/>
                <a:gd name="connsiteY2" fmla="*/ 42251 h 1174307"/>
                <a:gd name="connsiteX3" fmla="*/ 1155693 w 1508982"/>
                <a:gd name="connsiteY3" fmla="*/ 133177 h 1174307"/>
                <a:gd name="connsiteX4" fmla="*/ 1276187 w 1508982"/>
                <a:gd name="connsiteY4" fmla="*/ 324688 h 1174307"/>
                <a:gd name="connsiteX5" fmla="*/ 1366709 w 1508982"/>
                <a:gd name="connsiteY5" fmla="*/ 766223 h 1174307"/>
                <a:gd name="connsiteX6" fmla="*/ 1508943 w 1508982"/>
                <a:gd name="connsiteY6" fmla="*/ 1173137 h 1174307"/>
                <a:gd name="connsiteX7" fmla="*/ 1352386 w 1508982"/>
                <a:gd name="connsiteY7" fmla="*/ 869810 h 1174307"/>
                <a:gd name="connsiteX8" fmla="*/ 1258601 w 1508982"/>
                <a:gd name="connsiteY8" fmla="*/ 424334 h 1174307"/>
                <a:gd name="connsiteX9" fmla="*/ 1155696 w 1508982"/>
                <a:gd name="connsiteY9" fmla="*/ 215239 h 1174307"/>
                <a:gd name="connsiteX10" fmla="*/ 1017355 w 1508982"/>
                <a:gd name="connsiteY10" fmla="*/ 143460 h 1174307"/>
                <a:gd name="connsiteX11" fmla="*/ 786416 w 1508982"/>
                <a:gd name="connsiteY11" fmla="*/ 115592 h 1174307"/>
                <a:gd name="connsiteX12" fmla="*/ 410947 w 1508982"/>
                <a:gd name="connsiteY12" fmla="*/ 566801 h 1174307"/>
                <a:gd name="connsiteX13" fmla="*/ 68458 w 1508982"/>
                <a:gd name="connsiteY13" fmla="*/ 987196 h 1174307"/>
                <a:gd name="connsiteX0" fmla="*/ 68458 w 1508982"/>
                <a:gd name="connsiteY0" fmla="*/ 987196 h 1174307"/>
                <a:gd name="connsiteX1" fmla="*/ 68465 w 1508982"/>
                <a:gd name="connsiteY1" fmla="*/ 847601 h 1174307"/>
                <a:gd name="connsiteX2" fmla="*/ 816500 w 1508982"/>
                <a:gd name="connsiteY2" fmla="*/ 42251 h 1174307"/>
                <a:gd name="connsiteX3" fmla="*/ 1155693 w 1508982"/>
                <a:gd name="connsiteY3" fmla="*/ 133177 h 1174307"/>
                <a:gd name="connsiteX4" fmla="*/ 1276187 w 1508982"/>
                <a:gd name="connsiteY4" fmla="*/ 324688 h 1174307"/>
                <a:gd name="connsiteX5" fmla="*/ 1366709 w 1508982"/>
                <a:gd name="connsiteY5" fmla="*/ 766223 h 1174307"/>
                <a:gd name="connsiteX6" fmla="*/ 1508943 w 1508982"/>
                <a:gd name="connsiteY6" fmla="*/ 1173137 h 1174307"/>
                <a:gd name="connsiteX7" fmla="*/ 1352386 w 1508982"/>
                <a:gd name="connsiteY7" fmla="*/ 869810 h 1174307"/>
                <a:gd name="connsiteX8" fmla="*/ 1258601 w 1508982"/>
                <a:gd name="connsiteY8" fmla="*/ 424334 h 1174307"/>
                <a:gd name="connsiteX9" fmla="*/ 1155696 w 1508982"/>
                <a:gd name="connsiteY9" fmla="*/ 215239 h 1174307"/>
                <a:gd name="connsiteX10" fmla="*/ 1017355 w 1508982"/>
                <a:gd name="connsiteY10" fmla="*/ 143460 h 1174307"/>
                <a:gd name="connsiteX11" fmla="*/ 786416 w 1508982"/>
                <a:gd name="connsiteY11" fmla="*/ 115592 h 1174307"/>
                <a:gd name="connsiteX12" fmla="*/ 407077 w 1508982"/>
                <a:gd name="connsiteY12" fmla="*/ 543369 h 1174307"/>
                <a:gd name="connsiteX13" fmla="*/ 68458 w 1508982"/>
                <a:gd name="connsiteY13" fmla="*/ 987196 h 1174307"/>
                <a:gd name="connsiteX0" fmla="*/ 68458 w 1508982"/>
                <a:gd name="connsiteY0" fmla="*/ 987196 h 1174307"/>
                <a:gd name="connsiteX1" fmla="*/ 68465 w 1508982"/>
                <a:gd name="connsiteY1" fmla="*/ 847601 h 1174307"/>
                <a:gd name="connsiteX2" fmla="*/ 816500 w 1508982"/>
                <a:gd name="connsiteY2" fmla="*/ 42251 h 1174307"/>
                <a:gd name="connsiteX3" fmla="*/ 1155693 w 1508982"/>
                <a:gd name="connsiteY3" fmla="*/ 133177 h 1174307"/>
                <a:gd name="connsiteX4" fmla="*/ 1276187 w 1508982"/>
                <a:gd name="connsiteY4" fmla="*/ 324688 h 1174307"/>
                <a:gd name="connsiteX5" fmla="*/ 1366709 w 1508982"/>
                <a:gd name="connsiteY5" fmla="*/ 766223 h 1174307"/>
                <a:gd name="connsiteX6" fmla="*/ 1508943 w 1508982"/>
                <a:gd name="connsiteY6" fmla="*/ 1173137 h 1174307"/>
                <a:gd name="connsiteX7" fmla="*/ 1352386 w 1508982"/>
                <a:gd name="connsiteY7" fmla="*/ 869810 h 1174307"/>
                <a:gd name="connsiteX8" fmla="*/ 1258601 w 1508982"/>
                <a:gd name="connsiteY8" fmla="*/ 424334 h 1174307"/>
                <a:gd name="connsiteX9" fmla="*/ 1155696 w 1508982"/>
                <a:gd name="connsiteY9" fmla="*/ 215239 h 1174307"/>
                <a:gd name="connsiteX10" fmla="*/ 1017355 w 1508982"/>
                <a:gd name="connsiteY10" fmla="*/ 143460 h 1174307"/>
                <a:gd name="connsiteX11" fmla="*/ 786416 w 1508982"/>
                <a:gd name="connsiteY11" fmla="*/ 115592 h 1174307"/>
                <a:gd name="connsiteX12" fmla="*/ 504199 w 1508982"/>
                <a:gd name="connsiteY12" fmla="*/ 495812 h 1174307"/>
                <a:gd name="connsiteX13" fmla="*/ 68458 w 1508982"/>
                <a:gd name="connsiteY13" fmla="*/ 987196 h 1174307"/>
                <a:gd name="connsiteX0" fmla="*/ 39771 w 1480295"/>
                <a:gd name="connsiteY0" fmla="*/ 947137 h 1134248"/>
                <a:gd name="connsiteX1" fmla="*/ 39778 w 1480295"/>
                <a:gd name="connsiteY1" fmla="*/ 807542 h 1134248"/>
                <a:gd name="connsiteX2" fmla="*/ 371828 w 1480295"/>
                <a:gd name="connsiteY2" fmla="*/ 180620 h 1134248"/>
                <a:gd name="connsiteX3" fmla="*/ 787813 w 1480295"/>
                <a:gd name="connsiteY3" fmla="*/ 2192 h 1134248"/>
                <a:gd name="connsiteX4" fmla="*/ 1127006 w 1480295"/>
                <a:gd name="connsiteY4" fmla="*/ 93118 h 1134248"/>
                <a:gd name="connsiteX5" fmla="*/ 1247500 w 1480295"/>
                <a:gd name="connsiteY5" fmla="*/ 284629 h 1134248"/>
                <a:gd name="connsiteX6" fmla="*/ 1338022 w 1480295"/>
                <a:gd name="connsiteY6" fmla="*/ 726164 h 1134248"/>
                <a:gd name="connsiteX7" fmla="*/ 1480256 w 1480295"/>
                <a:gd name="connsiteY7" fmla="*/ 1133078 h 1134248"/>
                <a:gd name="connsiteX8" fmla="*/ 1323699 w 1480295"/>
                <a:gd name="connsiteY8" fmla="*/ 829751 h 1134248"/>
                <a:gd name="connsiteX9" fmla="*/ 1229914 w 1480295"/>
                <a:gd name="connsiteY9" fmla="*/ 384275 h 1134248"/>
                <a:gd name="connsiteX10" fmla="*/ 1127009 w 1480295"/>
                <a:gd name="connsiteY10" fmla="*/ 175180 h 1134248"/>
                <a:gd name="connsiteX11" fmla="*/ 988668 w 1480295"/>
                <a:gd name="connsiteY11" fmla="*/ 103401 h 1134248"/>
                <a:gd name="connsiteX12" fmla="*/ 757729 w 1480295"/>
                <a:gd name="connsiteY12" fmla="*/ 75533 h 1134248"/>
                <a:gd name="connsiteX13" fmla="*/ 475512 w 1480295"/>
                <a:gd name="connsiteY13" fmla="*/ 455753 h 1134248"/>
                <a:gd name="connsiteX14" fmla="*/ 39771 w 1480295"/>
                <a:gd name="connsiteY14" fmla="*/ 947137 h 1134248"/>
                <a:gd name="connsiteX0" fmla="*/ 39771 w 1480295"/>
                <a:gd name="connsiteY0" fmla="*/ 947137 h 1134248"/>
                <a:gd name="connsiteX1" fmla="*/ 39778 w 1480295"/>
                <a:gd name="connsiteY1" fmla="*/ 807542 h 1134248"/>
                <a:gd name="connsiteX2" fmla="*/ 371828 w 1480295"/>
                <a:gd name="connsiteY2" fmla="*/ 180620 h 1134248"/>
                <a:gd name="connsiteX3" fmla="*/ 787813 w 1480295"/>
                <a:gd name="connsiteY3" fmla="*/ 2192 h 1134248"/>
                <a:gd name="connsiteX4" fmla="*/ 1127006 w 1480295"/>
                <a:gd name="connsiteY4" fmla="*/ 93118 h 1134248"/>
                <a:gd name="connsiteX5" fmla="*/ 1247500 w 1480295"/>
                <a:gd name="connsiteY5" fmla="*/ 284629 h 1134248"/>
                <a:gd name="connsiteX6" fmla="*/ 1338022 w 1480295"/>
                <a:gd name="connsiteY6" fmla="*/ 726164 h 1134248"/>
                <a:gd name="connsiteX7" fmla="*/ 1480256 w 1480295"/>
                <a:gd name="connsiteY7" fmla="*/ 1133078 h 1134248"/>
                <a:gd name="connsiteX8" fmla="*/ 1323699 w 1480295"/>
                <a:gd name="connsiteY8" fmla="*/ 829751 h 1134248"/>
                <a:gd name="connsiteX9" fmla="*/ 1229914 w 1480295"/>
                <a:gd name="connsiteY9" fmla="*/ 384275 h 1134248"/>
                <a:gd name="connsiteX10" fmla="*/ 1127009 w 1480295"/>
                <a:gd name="connsiteY10" fmla="*/ 175180 h 1134248"/>
                <a:gd name="connsiteX11" fmla="*/ 988668 w 1480295"/>
                <a:gd name="connsiteY11" fmla="*/ 103401 h 1134248"/>
                <a:gd name="connsiteX12" fmla="*/ 757729 w 1480295"/>
                <a:gd name="connsiteY12" fmla="*/ 75533 h 1134248"/>
                <a:gd name="connsiteX13" fmla="*/ 470616 w 1480295"/>
                <a:gd name="connsiteY13" fmla="*/ 149805 h 1134248"/>
                <a:gd name="connsiteX14" fmla="*/ 39771 w 1480295"/>
                <a:gd name="connsiteY14" fmla="*/ 947137 h 1134248"/>
                <a:gd name="connsiteX0" fmla="*/ 39771 w 1480295"/>
                <a:gd name="connsiteY0" fmla="*/ 947137 h 1134248"/>
                <a:gd name="connsiteX1" fmla="*/ 39778 w 1480295"/>
                <a:gd name="connsiteY1" fmla="*/ 807542 h 1134248"/>
                <a:gd name="connsiteX2" fmla="*/ 371828 w 1480295"/>
                <a:gd name="connsiteY2" fmla="*/ 180620 h 1134248"/>
                <a:gd name="connsiteX3" fmla="*/ 787813 w 1480295"/>
                <a:gd name="connsiteY3" fmla="*/ 2192 h 1134248"/>
                <a:gd name="connsiteX4" fmla="*/ 1127006 w 1480295"/>
                <a:gd name="connsiteY4" fmla="*/ 93118 h 1134248"/>
                <a:gd name="connsiteX5" fmla="*/ 1247500 w 1480295"/>
                <a:gd name="connsiteY5" fmla="*/ 284629 h 1134248"/>
                <a:gd name="connsiteX6" fmla="*/ 1338022 w 1480295"/>
                <a:gd name="connsiteY6" fmla="*/ 726164 h 1134248"/>
                <a:gd name="connsiteX7" fmla="*/ 1480256 w 1480295"/>
                <a:gd name="connsiteY7" fmla="*/ 1133078 h 1134248"/>
                <a:gd name="connsiteX8" fmla="*/ 1323699 w 1480295"/>
                <a:gd name="connsiteY8" fmla="*/ 829751 h 1134248"/>
                <a:gd name="connsiteX9" fmla="*/ 1229914 w 1480295"/>
                <a:gd name="connsiteY9" fmla="*/ 384275 h 1134248"/>
                <a:gd name="connsiteX10" fmla="*/ 1127009 w 1480295"/>
                <a:gd name="connsiteY10" fmla="*/ 175180 h 1134248"/>
                <a:gd name="connsiteX11" fmla="*/ 988668 w 1480295"/>
                <a:gd name="connsiteY11" fmla="*/ 103401 h 1134248"/>
                <a:gd name="connsiteX12" fmla="*/ 757729 w 1480295"/>
                <a:gd name="connsiteY12" fmla="*/ 75533 h 1134248"/>
                <a:gd name="connsiteX13" fmla="*/ 470616 w 1480295"/>
                <a:gd name="connsiteY13" fmla="*/ 149805 h 1134248"/>
                <a:gd name="connsiteX14" fmla="*/ 39771 w 1480295"/>
                <a:gd name="connsiteY14" fmla="*/ 947137 h 1134248"/>
                <a:gd name="connsiteX0" fmla="*/ 39771 w 1480295"/>
                <a:gd name="connsiteY0" fmla="*/ 947137 h 1134248"/>
                <a:gd name="connsiteX1" fmla="*/ 39778 w 1480295"/>
                <a:gd name="connsiteY1" fmla="*/ 807542 h 1134248"/>
                <a:gd name="connsiteX2" fmla="*/ 371828 w 1480295"/>
                <a:gd name="connsiteY2" fmla="*/ 180620 h 1134248"/>
                <a:gd name="connsiteX3" fmla="*/ 787813 w 1480295"/>
                <a:gd name="connsiteY3" fmla="*/ 2192 h 1134248"/>
                <a:gd name="connsiteX4" fmla="*/ 1127006 w 1480295"/>
                <a:gd name="connsiteY4" fmla="*/ 93118 h 1134248"/>
                <a:gd name="connsiteX5" fmla="*/ 1247500 w 1480295"/>
                <a:gd name="connsiteY5" fmla="*/ 284629 h 1134248"/>
                <a:gd name="connsiteX6" fmla="*/ 1338022 w 1480295"/>
                <a:gd name="connsiteY6" fmla="*/ 726164 h 1134248"/>
                <a:gd name="connsiteX7" fmla="*/ 1480256 w 1480295"/>
                <a:gd name="connsiteY7" fmla="*/ 1133078 h 1134248"/>
                <a:gd name="connsiteX8" fmla="*/ 1323699 w 1480295"/>
                <a:gd name="connsiteY8" fmla="*/ 829751 h 1134248"/>
                <a:gd name="connsiteX9" fmla="*/ 1229914 w 1480295"/>
                <a:gd name="connsiteY9" fmla="*/ 384275 h 1134248"/>
                <a:gd name="connsiteX10" fmla="*/ 1127009 w 1480295"/>
                <a:gd name="connsiteY10" fmla="*/ 175180 h 1134248"/>
                <a:gd name="connsiteX11" fmla="*/ 988668 w 1480295"/>
                <a:gd name="connsiteY11" fmla="*/ 103401 h 1134248"/>
                <a:gd name="connsiteX12" fmla="*/ 757729 w 1480295"/>
                <a:gd name="connsiteY12" fmla="*/ 75533 h 1134248"/>
                <a:gd name="connsiteX13" fmla="*/ 470616 w 1480295"/>
                <a:gd name="connsiteY13" fmla="*/ 149805 h 1134248"/>
                <a:gd name="connsiteX14" fmla="*/ 39771 w 1480295"/>
                <a:gd name="connsiteY14" fmla="*/ 947137 h 1134248"/>
                <a:gd name="connsiteX0" fmla="*/ 39771 w 1480295"/>
                <a:gd name="connsiteY0" fmla="*/ 947137 h 1134248"/>
                <a:gd name="connsiteX1" fmla="*/ 39778 w 1480295"/>
                <a:gd name="connsiteY1" fmla="*/ 807542 h 1134248"/>
                <a:gd name="connsiteX2" fmla="*/ 371828 w 1480295"/>
                <a:gd name="connsiteY2" fmla="*/ 180620 h 1134248"/>
                <a:gd name="connsiteX3" fmla="*/ 787813 w 1480295"/>
                <a:gd name="connsiteY3" fmla="*/ 2192 h 1134248"/>
                <a:gd name="connsiteX4" fmla="*/ 1127006 w 1480295"/>
                <a:gd name="connsiteY4" fmla="*/ 93118 h 1134248"/>
                <a:gd name="connsiteX5" fmla="*/ 1247500 w 1480295"/>
                <a:gd name="connsiteY5" fmla="*/ 284629 h 1134248"/>
                <a:gd name="connsiteX6" fmla="*/ 1338022 w 1480295"/>
                <a:gd name="connsiteY6" fmla="*/ 726164 h 1134248"/>
                <a:gd name="connsiteX7" fmla="*/ 1480256 w 1480295"/>
                <a:gd name="connsiteY7" fmla="*/ 1133078 h 1134248"/>
                <a:gd name="connsiteX8" fmla="*/ 1323699 w 1480295"/>
                <a:gd name="connsiteY8" fmla="*/ 829751 h 1134248"/>
                <a:gd name="connsiteX9" fmla="*/ 1229914 w 1480295"/>
                <a:gd name="connsiteY9" fmla="*/ 384275 h 1134248"/>
                <a:gd name="connsiteX10" fmla="*/ 1127009 w 1480295"/>
                <a:gd name="connsiteY10" fmla="*/ 175180 h 1134248"/>
                <a:gd name="connsiteX11" fmla="*/ 988668 w 1480295"/>
                <a:gd name="connsiteY11" fmla="*/ 103401 h 1134248"/>
                <a:gd name="connsiteX12" fmla="*/ 757729 w 1480295"/>
                <a:gd name="connsiteY12" fmla="*/ 75533 h 1134248"/>
                <a:gd name="connsiteX13" fmla="*/ 446947 w 1480295"/>
                <a:gd name="connsiteY13" fmla="*/ 199936 h 1134248"/>
                <a:gd name="connsiteX14" fmla="*/ 39771 w 1480295"/>
                <a:gd name="connsiteY14" fmla="*/ 947137 h 1134248"/>
                <a:gd name="connsiteX0" fmla="*/ 40390 w 1480914"/>
                <a:gd name="connsiteY0" fmla="*/ 949893 h 1137004"/>
                <a:gd name="connsiteX1" fmla="*/ 40397 w 1480914"/>
                <a:gd name="connsiteY1" fmla="*/ 810298 h 1137004"/>
                <a:gd name="connsiteX2" fmla="*/ 382125 w 1480914"/>
                <a:gd name="connsiteY2" fmla="*/ 241958 h 1137004"/>
                <a:gd name="connsiteX3" fmla="*/ 788432 w 1480914"/>
                <a:gd name="connsiteY3" fmla="*/ 4948 h 1137004"/>
                <a:gd name="connsiteX4" fmla="*/ 1127625 w 1480914"/>
                <a:gd name="connsiteY4" fmla="*/ 95874 h 1137004"/>
                <a:gd name="connsiteX5" fmla="*/ 1248119 w 1480914"/>
                <a:gd name="connsiteY5" fmla="*/ 287385 h 1137004"/>
                <a:gd name="connsiteX6" fmla="*/ 1338641 w 1480914"/>
                <a:gd name="connsiteY6" fmla="*/ 728920 h 1137004"/>
                <a:gd name="connsiteX7" fmla="*/ 1480875 w 1480914"/>
                <a:gd name="connsiteY7" fmla="*/ 1135834 h 1137004"/>
                <a:gd name="connsiteX8" fmla="*/ 1324318 w 1480914"/>
                <a:gd name="connsiteY8" fmla="*/ 832507 h 1137004"/>
                <a:gd name="connsiteX9" fmla="*/ 1230533 w 1480914"/>
                <a:gd name="connsiteY9" fmla="*/ 387031 h 1137004"/>
                <a:gd name="connsiteX10" fmla="*/ 1127628 w 1480914"/>
                <a:gd name="connsiteY10" fmla="*/ 177936 h 1137004"/>
                <a:gd name="connsiteX11" fmla="*/ 989287 w 1480914"/>
                <a:gd name="connsiteY11" fmla="*/ 106157 h 1137004"/>
                <a:gd name="connsiteX12" fmla="*/ 758348 w 1480914"/>
                <a:gd name="connsiteY12" fmla="*/ 78289 h 1137004"/>
                <a:gd name="connsiteX13" fmla="*/ 447566 w 1480914"/>
                <a:gd name="connsiteY13" fmla="*/ 202692 h 1137004"/>
                <a:gd name="connsiteX14" fmla="*/ 40390 w 1480914"/>
                <a:gd name="connsiteY14" fmla="*/ 949893 h 1137004"/>
                <a:gd name="connsiteX0" fmla="*/ 40544 w 1481068"/>
                <a:gd name="connsiteY0" fmla="*/ 946745 h 1133856"/>
                <a:gd name="connsiteX1" fmla="*/ 40551 w 1481068"/>
                <a:gd name="connsiteY1" fmla="*/ 807150 h 1133856"/>
                <a:gd name="connsiteX2" fmla="*/ 384680 w 1481068"/>
                <a:gd name="connsiteY2" fmla="*/ 170459 h 1133856"/>
                <a:gd name="connsiteX3" fmla="*/ 788586 w 1481068"/>
                <a:gd name="connsiteY3" fmla="*/ 1800 h 1133856"/>
                <a:gd name="connsiteX4" fmla="*/ 1127779 w 1481068"/>
                <a:gd name="connsiteY4" fmla="*/ 92726 h 1133856"/>
                <a:gd name="connsiteX5" fmla="*/ 1248273 w 1481068"/>
                <a:gd name="connsiteY5" fmla="*/ 284237 h 1133856"/>
                <a:gd name="connsiteX6" fmla="*/ 1338795 w 1481068"/>
                <a:gd name="connsiteY6" fmla="*/ 725772 h 1133856"/>
                <a:gd name="connsiteX7" fmla="*/ 1481029 w 1481068"/>
                <a:gd name="connsiteY7" fmla="*/ 1132686 h 1133856"/>
                <a:gd name="connsiteX8" fmla="*/ 1324472 w 1481068"/>
                <a:gd name="connsiteY8" fmla="*/ 829359 h 1133856"/>
                <a:gd name="connsiteX9" fmla="*/ 1230687 w 1481068"/>
                <a:gd name="connsiteY9" fmla="*/ 383883 h 1133856"/>
                <a:gd name="connsiteX10" fmla="*/ 1127782 w 1481068"/>
                <a:gd name="connsiteY10" fmla="*/ 174788 h 1133856"/>
                <a:gd name="connsiteX11" fmla="*/ 989441 w 1481068"/>
                <a:gd name="connsiteY11" fmla="*/ 103009 h 1133856"/>
                <a:gd name="connsiteX12" fmla="*/ 758502 w 1481068"/>
                <a:gd name="connsiteY12" fmla="*/ 75141 h 1133856"/>
                <a:gd name="connsiteX13" fmla="*/ 447720 w 1481068"/>
                <a:gd name="connsiteY13" fmla="*/ 199544 h 1133856"/>
                <a:gd name="connsiteX14" fmla="*/ 40544 w 1481068"/>
                <a:gd name="connsiteY14" fmla="*/ 946745 h 1133856"/>
                <a:gd name="connsiteX0" fmla="*/ 40544 w 1481068"/>
                <a:gd name="connsiteY0" fmla="*/ 946745 h 1133856"/>
                <a:gd name="connsiteX1" fmla="*/ 40551 w 1481068"/>
                <a:gd name="connsiteY1" fmla="*/ 807150 h 1133856"/>
                <a:gd name="connsiteX2" fmla="*/ 384680 w 1481068"/>
                <a:gd name="connsiteY2" fmla="*/ 170459 h 1133856"/>
                <a:gd name="connsiteX3" fmla="*/ 788586 w 1481068"/>
                <a:gd name="connsiteY3" fmla="*/ 1800 h 1133856"/>
                <a:gd name="connsiteX4" fmla="*/ 1127779 w 1481068"/>
                <a:gd name="connsiteY4" fmla="*/ 92726 h 1133856"/>
                <a:gd name="connsiteX5" fmla="*/ 1248273 w 1481068"/>
                <a:gd name="connsiteY5" fmla="*/ 284237 h 1133856"/>
                <a:gd name="connsiteX6" fmla="*/ 1338795 w 1481068"/>
                <a:gd name="connsiteY6" fmla="*/ 725772 h 1133856"/>
                <a:gd name="connsiteX7" fmla="*/ 1481029 w 1481068"/>
                <a:gd name="connsiteY7" fmla="*/ 1132686 h 1133856"/>
                <a:gd name="connsiteX8" fmla="*/ 1324472 w 1481068"/>
                <a:gd name="connsiteY8" fmla="*/ 829359 h 1133856"/>
                <a:gd name="connsiteX9" fmla="*/ 1230687 w 1481068"/>
                <a:gd name="connsiteY9" fmla="*/ 383883 h 1133856"/>
                <a:gd name="connsiteX10" fmla="*/ 1127782 w 1481068"/>
                <a:gd name="connsiteY10" fmla="*/ 174788 h 1133856"/>
                <a:gd name="connsiteX11" fmla="*/ 989441 w 1481068"/>
                <a:gd name="connsiteY11" fmla="*/ 103009 h 1133856"/>
                <a:gd name="connsiteX12" fmla="*/ 758502 w 1481068"/>
                <a:gd name="connsiteY12" fmla="*/ 75141 h 1133856"/>
                <a:gd name="connsiteX13" fmla="*/ 520685 w 1481068"/>
                <a:gd name="connsiteY13" fmla="*/ 171526 h 1133856"/>
                <a:gd name="connsiteX14" fmla="*/ 40544 w 1481068"/>
                <a:gd name="connsiteY14" fmla="*/ 946745 h 1133856"/>
                <a:gd name="connsiteX0" fmla="*/ 40204 w 1480728"/>
                <a:gd name="connsiteY0" fmla="*/ 946573 h 1133684"/>
                <a:gd name="connsiteX1" fmla="*/ 40211 w 1480728"/>
                <a:gd name="connsiteY1" fmla="*/ 806978 h 1133684"/>
                <a:gd name="connsiteX2" fmla="*/ 379024 w 1480728"/>
                <a:gd name="connsiteY2" fmla="*/ 165733 h 1133684"/>
                <a:gd name="connsiteX3" fmla="*/ 788246 w 1480728"/>
                <a:gd name="connsiteY3" fmla="*/ 1628 h 1133684"/>
                <a:gd name="connsiteX4" fmla="*/ 1127439 w 1480728"/>
                <a:gd name="connsiteY4" fmla="*/ 92554 h 1133684"/>
                <a:gd name="connsiteX5" fmla="*/ 1247933 w 1480728"/>
                <a:gd name="connsiteY5" fmla="*/ 284065 h 1133684"/>
                <a:gd name="connsiteX6" fmla="*/ 1338455 w 1480728"/>
                <a:gd name="connsiteY6" fmla="*/ 725600 h 1133684"/>
                <a:gd name="connsiteX7" fmla="*/ 1480689 w 1480728"/>
                <a:gd name="connsiteY7" fmla="*/ 1132514 h 1133684"/>
                <a:gd name="connsiteX8" fmla="*/ 1324132 w 1480728"/>
                <a:gd name="connsiteY8" fmla="*/ 829187 h 1133684"/>
                <a:gd name="connsiteX9" fmla="*/ 1230347 w 1480728"/>
                <a:gd name="connsiteY9" fmla="*/ 383711 h 1133684"/>
                <a:gd name="connsiteX10" fmla="*/ 1127442 w 1480728"/>
                <a:gd name="connsiteY10" fmla="*/ 174616 h 1133684"/>
                <a:gd name="connsiteX11" fmla="*/ 989101 w 1480728"/>
                <a:gd name="connsiteY11" fmla="*/ 102837 h 1133684"/>
                <a:gd name="connsiteX12" fmla="*/ 758162 w 1480728"/>
                <a:gd name="connsiteY12" fmla="*/ 74969 h 1133684"/>
                <a:gd name="connsiteX13" fmla="*/ 520345 w 1480728"/>
                <a:gd name="connsiteY13" fmla="*/ 171354 h 1133684"/>
                <a:gd name="connsiteX14" fmla="*/ 40204 w 1480728"/>
                <a:gd name="connsiteY14" fmla="*/ 946573 h 1133684"/>
                <a:gd name="connsiteX0" fmla="*/ 40420 w 1480944"/>
                <a:gd name="connsiteY0" fmla="*/ 946311 h 1133422"/>
                <a:gd name="connsiteX1" fmla="*/ 40427 w 1480944"/>
                <a:gd name="connsiteY1" fmla="*/ 806716 h 1133422"/>
                <a:gd name="connsiteX2" fmla="*/ 382621 w 1480944"/>
                <a:gd name="connsiteY2" fmla="*/ 158308 h 1133422"/>
                <a:gd name="connsiteX3" fmla="*/ 788462 w 1480944"/>
                <a:gd name="connsiteY3" fmla="*/ 1366 h 1133422"/>
                <a:gd name="connsiteX4" fmla="*/ 1127655 w 1480944"/>
                <a:gd name="connsiteY4" fmla="*/ 92292 h 1133422"/>
                <a:gd name="connsiteX5" fmla="*/ 1248149 w 1480944"/>
                <a:gd name="connsiteY5" fmla="*/ 283803 h 1133422"/>
                <a:gd name="connsiteX6" fmla="*/ 1338671 w 1480944"/>
                <a:gd name="connsiteY6" fmla="*/ 725338 h 1133422"/>
                <a:gd name="connsiteX7" fmla="*/ 1480905 w 1480944"/>
                <a:gd name="connsiteY7" fmla="*/ 1132252 h 1133422"/>
                <a:gd name="connsiteX8" fmla="*/ 1324348 w 1480944"/>
                <a:gd name="connsiteY8" fmla="*/ 828925 h 1133422"/>
                <a:gd name="connsiteX9" fmla="*/ 1230563 w 1480944"/>
                <a:gd name="connsiteY9" fmla="*/ 383449 h 1133422"/>
                <a:gd name="connsiteX10" fmla="*/ 1127658 w 1480944"/>
                <a:gd name="connsiteY10" fmla="*/ 174354 h 1133422"/>
                <a:gd name="connsiteX11" fmla="*/ 989317 w 1480944"/>
                <a:gd name="connsiteY11" fmla="*/ 102575 h 1133422"/>
                <a:gd name="connsiteX12" fmla="*/ 758378 w 1480944"/>
                <a:gd name="connsiteY12" fmla="*/ 74707 h 1133422"/>
                <a:gd name="connsiteX13" fmla="*/ 520561 w 1480944"/>
                <a:gd name="connsiteY13" fmla="*/ 171092 h 1133422"/>
                <a:gd name="connsiteX14" fmla="*/ 40420 w 1480944"/>
                <a:gd name="connsiteY14" fmla="*/ 946311 h 1133422"/>
                <a:gd name="connsiteX0" fmla="*/ 40420 w 1500638"/>
                <a:gd name="connsiteY0" fmla="*/ 946311 h 1140028"/>
                <a:gd name="connsiteX1" fmla="*/ 40427 w 1500638"/>
                <a:gd name="connsiteY1" fmla="*/ 806716 h 1140028"/>
                <a:gd name="connsiteX2" fmla="*/ 382621 w 1500638"/>
                <a:gd name="connsiteY2" fmla="*/ 158308 h 1140028"/>
                <a:gd name="connsiteX3" fmla="*/ 788462 w 1500638"/>
                <a:gd name="connsiteY3" fmla="*/ 1366 h 1140028"/>
                <a:gd name="connsiteX4" fmla="*/ 1127655 w 1500638"/>
                <a:gd name="connsiteY4" fmla="*/ 92292 h 1140028"/>
                <a:gd name="connsiteX5" fmla="*/ 1248149 w 1500638"/>
                <a:gd name="connsiteY5" fmla="*/ 283803 h 1140028"/>
                <a:gd name="connsiteX6" fmla="*/ 1338671 w 1500638"/>
                <a:gd name="connsiteY6" fmla="*/ 725338 h 1140028"/>
                <a:gd name="connsiteX7" fmla="*/ 1480905 w 1500638"/>
                <a:gd name="connsiteY7" fmla="*/ 1132252 h 1140028"/>
                <a:gd name="connsiteX8" fmla="*/ 862869 w 1500638"/>
                <a:gd name="connsiteY8" fmla="*/ 936506 h 1140028"/>
                <a:gd name="connsiteX9" fmla="*/ 1230563 w 1500638"/>
                <a:gd name="connsiteY9" fmla="*/ 383449 h 1140028"/>
                <a:gd name="connsiteX10" fmla="*/ 1127658 w 1500638"/>
                <a:gd name="connsiteY10" fmla="*/ 174354 h 1140028"/>
                <a:gd name="connsiteX11" fmla="*/ 989317 w 1500638"/>
                <a:gd name="connsiteY11" fmla="*/ 102575 h 1140028"/>
                <a:gd name="connsiteX12" fmla="*/ 758378 w 1500638"/>
                <a:gd name="connsiteY12" fmla="*/ 74707 h 1140028"/>
                <a:gd name="connsiteX13" fmla="*/ 520561 w 1500638"/>
                <a:gd name="connsiteY13" fmla="*/ 171092 h 1140028"/>
                <a:gd name="connsiteX14" fmla="*/ 40420 w 1500638"/>
                <a:gd name="connsiteY14" fmla="*/ 946311 h 1140028"/>
                <a:gd name="connsiteX0" fmla="*/ 40420 w 1481810"/>
                <a:gd name="connsiteY0" fmla="*/ 946311 h 1132399"/>
                <a:gd name="connsiteX1" fmla="*/ 40427 w 1481810"/>
                <a:gd name="connsiteY1" fmla="*/ 806716 h 1132399"/>
                <a:gd name="connsiteX2" fmla="*/ 382621 w 1481810"/>
                <a:gd name="connsiteY2" fmla="*/ 158308 h 1132399"/>
                <a:gd name="connsiteX3" fmla="*/ 788462 w 1481810"/>
                <a:gd name="connsiteY3" fmla="*/ 1366 h 1132399"/>
                <a:gd name="connsiteX4" fmla="*/ 1127655 w 1481810"/>
                <a:gd name="connsiteY4" fmla="*/ 92292 h 1132399"/>
                <a:gd name="connsiteX5" fmla="*/ 1248149 w 1481810"/>
                <a:gd name="connsiteY5" fmla="*/ 283803 h 1132399"/>
                <a:gd name="connsiteX6" fmla="*/ 1006726 w 1481810"/>
                <a:gd name="connsiteY6" fmla="*/ 953950 h 1132399"/>
                <a:gd name="connsiteX7" fmla="*/ 1480905 w 1481810"/>
                <a:gd name="connsiteY7" fmla="*/ 1132252 h 1132399"/>
                <a:gd name="connsiteX8" fmla="*/ 862869 w 1481810"/>
                <a:gd name="connsiteY8" fmla="*/ 936506 h 1132399"/>
                <a:gd name="connsiteX9" fmla="*/ 1230563 w 1481810"/>
                <a:gd name="connsiteY9" fmla="*/ 383449 h 1132399"/>
                <a:gd name="connsiteX10" fmla="*/ 1127658 w 1481810"/>
                <a:gd name="connsiteY10" fmla="*/ 174354 h 1132399"/>
                <a:gd name="connsiteX11" fmla="*/ 989317 w 1481810"/>
                <a:gd name="connsiteY11" fmla="*/ 102575 h 1132399"/>
                <a:gd name="connsiteX12" fmla="*/ 758378 w 1481810"/>
                <a:gd name="connsiteY12" fmla="*/ 74707 h 1132399"/>
                <a:gd name="connsiteX13" fmla="*/ 520561 w 1481810"/>
                <a:gd name="connsiteY13" fmla="*/ 171092 h 1132399"/>
                <a:gd name="connsiteX14" fmla="*/ 40420 w 1481810"/>
                <a:gd name="connsiteY14" fmla="*/ 946311 h 1132399"/>
                <a:gd name="connsiteX0" fmla="*/ 40420 w 1481811"/>
                <a:gd name="connsiteY0" fmla="*/ 946311 h 1132398"/>
                <a:gd name="connsiteX1" fmla="*/ 40427 w 1481811"/>
                <a:gd name="connsiteY1" fmla="*/ 806716 h 1132398"/>
                <a:gd name="connsiteX2" fmla="*/ 382621 w 1481811"/>
                <a:gd name="connsiteY2" fmla="*/ 158308 h 1132398"/>
                <a:gd name="connsiteX3" fmla="*/ 788462 w 1481811"/>
                <a:gd name="connsiteY3" fmla="*/ 1366 h 1132398"/>
                <a:gd name="connsiteX4" fmla="*/ 1127655 w 1481811"/>
                <a:gd name="connsiteY4" fmla="*/ 92292 h 1132398"/>
                <a:gd name="connsiteX5" fmla="*/ 1248149 w 1481811"/>
                <a:gd name="connsiteY5" fmla="*/ 283803 h 1132398"/>
                <a:gd name="connsiteX6" fmla="*/ 1006726 w 1481811"/>
                <a:gd name="connsiteY6" fmla="*/ 953950 h 1132398"/>
                <a:gd name="connsiteX7" fmla="*/ 1480905 w 1481811"/>
                <a:gd name="connsiteY7" fmla="*/ 1132252 h 1132398"/>
                <a:gd name="connsiteX8" fmla="*/ 862869 w 1481811"/>
                <a:gd name="connsiteY8" fmla="*/ 936506 h 1132398"/>
                <a:gd name="connsiteX9" fmla="*/ 1005138 w 1481811"/>
                <a:gd name="connsiteY9" fmla="*/ 611144 h 1132398"/>
                <a:gd name="connsiteX10" fmla="*/ 1230563 w 1481811"/>
                <a:gd name="connsiteY10" fmla="*/ 383449 h 1132398"/>
                <a:gd name="connsiteX11" fmla="*/ 1127658 w 1481811"/>
                <a:gd name="connsiteY11" fmla="*/ 174354 h 1132398"/>
                <a:gd name="connsiteX12" fmla="*/ 989317 w 1481811"/>
                <a:gd name="connsiteY12" fmla="*/ 102575 h 1132398"/>
                <a:gd name="connsiteX13" fmla="*/ 758378 w 1481811"/>
                <a:gd name="connsiteY13" fmla="*/ 74707 h 1132398"/>
                <a:gd name="connsiteX14" fmla="*/ 520561 w 1481811"/>
                <a:gd name="connsiteY14" fmla="*/ 171092 h 1132398"/>
                <a:gd name="connsiteX15" fmla="*/ 40420 w 1481811"/>
                <a:gd name="connsiteY15" fmla="*/ 946311 h 1132398"/>
                <a:gd name="connsiteX0" fmla="*/ 40420 w 1481811"/>
                <a:gd name="connsiteY0" fmla="*/ 946311 h 1132398"/>
                <a:gd name="connsiteX1" fmla="*/ 40427 w 1481811"/>
                <a:gd name="connsiteY1" fmla="*/ 806716 h 1132398"/>
                <a:gd name="connsiteX2" fmla="*/ 382621 w 1481811"/>
                <a:gd name="connsiteY2" fmla="*/ 158308 h 1132398"/>
                <a:gd name="connsiteX3" fmla="*/ 788462 w 1481811"/>
                <a:gd name="connsiteY3" fmla="*/ 1366 h 1132398"/>
                <a:gd name="connsiteX4" fmla="*/ 1127655 w 1481811"/>
                <a:gd name="connsiteY4" fmla="*/ 92292 h 1132398"/>
                <a:gd name="connsiteX5" fmla="*/ 1248149 w 1481811"/>
                <a:gd name="connsiteY5" fmla="*/ 283803 h 1132398"/>
                <a:gd name="connsiteX6" fmla="*/ 1006726 w 1481811"/>
                <a:gd name="connsiteY6" fmla="*/ 953950 h 1132398"/>
                <a:gd name="connsiteX7" fmla="*/ 1480905 w 1481811"/>
                <a:gd name="connsiteY7" fmla="*/ 1132252 h 1132398"/>
                <a:gd name="connsiteX8" fmla="*/ 862869 w 1481811"/>
                <a:gd name="connsiteY8" fmla="*/ 936506 h 1132398"/>
                <a:gd name="connsiteX9" fmla="*/ 1005138 w 1481811"/>
                <a:gd name="connsiteY9" fmla="*/ 611144 h 1132398"/>
                <a:gd name="connsiteX10" fmla="*/ 1197707 w 1481811"/>
                <a:gd name="connsiteY10" fmla="*/ 405595 h 1132398"/>
                <a:gd name="connsiteX11" fmla="*/ 1127658 w 1481811"/>
                <a:gd name="connsiteY11" fmla="*/ 174354 h 1132398"/>
                <a:gd name="connsiteX12" fmla="*/ 989317 w 1481811"/>
                <a:gd name="connsiteY12" fmla="*/ 102575 h 1132398"/>
                <a:gd name="connsiteX13" fmla="*/ 758378 w 1481811"/>
                <a:gd name="connsiteY13" fmla="*/ 74707 h 1132398"/>
                <a:gd name="connsiteX14" fmla="*/ 520561 w 1481811"/>
                <a:gd name="connsiteY14" fmla="*/ 171092 h 1132398"/>
                <a:gd name="connsiteX15" fmla="*/ 40420 w 1481811"/>
                <a:gd name="connsiteY15" fmla="*/ 946311 h 1132398"/>
                <a:gd name="connsiteX0" fmla="*/ 40420 w 1481811"/>
                <a:gd name="connsiteY0" fmla="*/ 946311 h 1132398"/>
                <a:gd name="connsiteX1" fmla="*/ 40427 w 1481811"/>
                <a:gd name="connsiteY1" fmla="*/ 806716 h 1132398"/>
                <a:gd name="connsiteX2" fmla="*/ 382621 w 1481811"/>
                <a:gd name="connsiteY2" fmla="*/ 158308 h 1132398"/>
                <a:gd name="connsiteX3" fmla="*/ 788462 w 1481811"/>
                <a:gd name="connsiteY3" fmla="*/ 1366 h 1132398"/>
                <a:gd name="connsiteX4" fmla="*/ 1127655 w 1481811"/>
                <a:gd name="connsiteY4" fmla="*/ 92292 h 1132398"/>
                <a:gd name="connsiteX5" fmla="*/ 1248149 w 1481811"/>
                <a:gd name="connsiteY5" fmla="*/ 283803 h 1132398"/>
                <a:gd name="connsiteX6" fmla="*/ 1006726 w 1481811"/>
                <a:gd name="connsiteY6" fmla="*/ 953950 h 1132398"/>
                <a:gd name="connsiteX7" fmla="*/ 1480905 w 1481811"/>
                <a:gd name="connsiteY7" fmla="*/ 1132252 h 1132398"/>
                <a:gd name="connsiteX8" fmla="*/ 862869 w 1481811"/>
                <a:gd name="connsiteY8" fmla="*/ 936506 h 1132398"/>
                <a:gd name="connsiteX9" fmla="*/ 1005138 w 1481811"/>
                <a:gd name="connsiteY9" fmla="*/ 611144 h 1132398"/>
                <a:gd name="connsiteX10" fmla="*/ 1134399 w 1481811"/>
                <a:gd name="connsiteY10" fmla="*/ 381532 h 1132398"/>
                <a:gd name="connsiteX11" fmla="*/ 1127658 w 1481811"/>
                <a:gd name="connsiteY11" fmla="*/ 174354 h 1132398"/>
                <a:gd name="connsiteX12" fmla="*/ 989317 w 1481811"/>
                <a:gd name="connsiteY12" fmla="*/ 102575 h 1132398"/>
                <a:gd name="connsiteX13" fmla="*/ 758378 w 1481811"/>
                <a:gd name="connsiteY13" fmla="*/ 74707 h 1132398"/>
                <a:gd name="connsiteX14" fmla="*/ 520561 w 1481811"/>
                <a:gd name="connsiteY14" fmla="*/ 171092 h 1132398"/>
                <a:gd name="connsiteX15" fmla="*/ 40420 w 1481811"/>
                <a:gd name="connsiteY15" fmla="*/ 946311 h 1132398"/>
                <a:gd name="connsiteX0" fmla="*/ 40420 w 1481811"/>
                <a:gd name="connsiteY0" fmla="*/ 946311 h 1132398"/>
                <a:gd name="connsiteX1" fmla="*/ 40427 w 1481811"/>
                <a:gd name="connsiteY1" fmla="*/ 806716 h 1132398"/>
                <a:gd name="connsiteX2" fmla="*/ 382621 w 1481811"/>
                <a:gd name="connsiteY2" fmla="*/ 158308 h 1132398"/>
                <a:gd name="connsiteX3" fmla="*/ 788462 w 1481811"/>
                <a:gd name="connsiteY3" fmla="*/ 1366 h 1132398"/>
                <a:gd name="connsiteX4" fmla="*/ 1127655 w 1481811"/>
                <a:gd name="connsiteY4" fmla="*/ 92292 h 1132398"/>
                <a:gd name="connsiteX5" fmla="*/ 1248149 w 1481811"/>
                <a:gd name="connsiteY5" fmla="*/ 283803 h 1132398"/>
                <a:gd name="connsiteX6" fmla="*/ 1006726 w 1481811"/>
                <a:gd name="connsiteY6" fmla="*/ 953950 h 1132398"/>
                <a:gd name="connsiteX7" fmla="*/ 1480905 w 1481811"/>
                <a:gd name="connsiteY7" fmla="*/ 1132252 h 1132398"/>
                <a:gd name="connsiteX8" fmla="*/ 862869 w 1481811"/>
                <a:gd name="connsiteY8" fmla="*/ 936506 h 1132398"/>
                <a:gd name="connsiteX9" fmla="*/ 1005138 w 1481811"/>
                <a:gd name="connsiteY9" fmla="*/ 611144 h 1132398"/>
                <a:gd name="connsiteX10" fmla="*/ 1163386 w 1481811"/>
                <a:gd name="connsiteY10" fmla="*/ 335955 h 1132398"/>
                <a:gd name="connsiteX11" fmla="*/ 1127658 w 1481811"/>
                <a:gd name="connsiteY11" fmla="*/ 174354 h 1132398"/>
                <a:gd name="connsiteX12" fmla="*/ 989317 w 1481811"/>
                <a:gd name="connsiteY12" fmla="*/ 102575 h 1132398"/>
                <a:gd name="connsiteX13" fmla="*/ 758378 w 1481811"/>
                <a:gd name="connsiteY13" fmla="*/ 74707 h 1132398"/>
                <a:gd name="connsiteX14" fmla="*/ 520561 w 1481811"/>
                <a:gd name="connsiteY14" fmla="*/ 171092 h 1132398"/>
                <a:gd name="connsiteX15" fmla="*/ 40420 w 1481811"/>
                <a:gd name="connsiteY15" fmla="*/ 946311 h 1132398"/>
                <a:gd name="connsiteX0" fmla="*/ 40420 w 1481877"/>
                <a:gd name="connsiteY0" fmla="*/ 946311 h 1132302"/>
                <a:gd name="connsiteX1" fmla="*/ 40427 w 1481877"/>
                <a:gd name="connsiteY1" fmla="*/ 806716 h 1132302"/>
                <a:gd name="connsiteX2" fmla="*/ 382621 w 1481877"/>
                <a:gd name="connsiteY2" fmla="*/ 158308 h 1132302"/>
                <a:gd name="connsiteX3" fmla="*/ 788462 w 1481877"/>
                <a:gd name="connsiteY3" fmla="*/ 1366 h 1132302"/>
                <a:gd name="connsiteX4" fmla="*/ 1127655 w 1481877"/>
                <a:gd name="connsiteY4" fmla="*/ 92292 h 1132302"/>
                <a:gd name="connsiteX5" fmla="*/ 1248149 w 1481877"/>
                <a:gd name="connsiteY5" fmla="*/ 283803 h 1132302"/>
                <a:gd name="connsiteX6" fmla="*/ 964652 w 1481877"/>
                <a:gd name="connsiteY6" fmla="*/ 811057 h 1132302"/>
                <a:gd name="connsiteX7" fmla="*/ 1006726 w 1481877"/>
                <a:gd name="connsiteY7" fmla="*/ 953950 h 1132302"/>
                <a:gd name="connsiteX8" fmla="*/ 1480905 w 1481877"/>
                <a:gd name="connsiteY8" fmla="*/ 1132252 h 1132302"/>
                <a:gd name="connsiteX9" fmla="*/ 862869 w 1481877"/>
                <a:gd name="connsiteY9" fmla="*/ 936506 h 1132302"/>
                <a:gd name="connsiteX10" fmla="*/ 1005138 w 1481877"/>
                <a:gd name="connsiteY10" fmla="*/ 611144 h 1132302"/>
                <a:gd name="connsiteX11" fmla="*/ 1163386 w 1481877"/>
                <a:gd name="connsiteY11" fmla="*/ 335955 h 1132302"/>
                <a:gd name="connsiteX12" fmla="*/ 1127658 w 1481877"/>
                <a:gd name="connsiteY12" fmla="*/ 174354 h 1132302"/>
                <a:gd name="connsiteX13" fmla="*/ 989317 w 1481877"/>
                <a:gd name="connsiteY13" fmla="*/ 102575 h 1132302"/>
                <a:gd name="connsiteX14" fmla="*/ 758378 w 1481877"/>
                <a:gd name="connsiteY14" fmla="*/ 74707 h 1132302"/>
                <a:gd name="connsiteX15" fmla="*/ 520561 w 1481877"/>
                <a:gd name="connsiteY15" fmla="*/ 171092 h 1132302"/>
                <a:gd name="connsiteX16" fmla="*/ 40420 w 1481877"/>
                <a:gd name="connsiteY16" fmla="*/ 946311 h 1132302"/>
                <a:gd name="connsiteX0" fmla="*/ 40420 w 1484871"/>
                <a:gd name="connsiteY0" fmla="*/ 946311 h 1196206"/>
                <a:gd name="connsiteX1" fmla="*/ 40427 w 1484871"/>
                <a:gd name="connsiteY1" fmla="*/ 806716 h 1196206"/>
                <a:gd name="connsiteX2" fmla="*/ 382621 w 1484871"/>
                <a:gd name="connsiteY2" fmla="*/ 158308 h 1196206"/>
                <a:gd name="connsiteX3" fmla="*/ 788462 w 1484871"/>
                <a:gd name="connsiteY3" fmla="*/ 1366 h 1196206"/>
                <a:gd name="connsiteX4" fmla="*/ 1127655 w 1484871"/>
                <a:gd name="connsiteY4" fmla="*/ 92292 h 1196206"/>
                <a:gd name="connsiteX5" fmla="*/ 1248149 w 1484871"/>
                <a:gd name="connsiteY5" fmla="*/ 283803 h 1196206"/>
                <a:gd name="connsiteX6" fmla="*/ 964652 w 1484871"/>
                <a:gd name="connsiteY6" fmla="*/ 811057 h 1196206"/>
                <a:gd name="connsiteX7" fmla="*/ 1006726 w 1484871"/>
                <a:gd name="connsiteY7" fmla="*/ 953950 h 1196206"/>
                <a:gd name="connsiteX8" fmla="*/ 1480905 w 1484871"/>
                <a:gd name="connsiteY8" fmla="*/ 1132252 h 1196206"/>
                <a:gd name="connsiteX9" fmla="*/ 1213602 w 1484871"/>
                <a:gd name="connsiteY9" fmla="*/ 1185267 h 1196206"/>
                <a:gd name="connsiteX10" fmla="*/ 862869 w 1484871"/>
                <a:gd name="connsiteY10" fmla="*/ 936506 h 1196206"/>
                <a:gd name="connsiteX11" fmla="*/ 1005138 w 1484871"/>
                <a:gd name="connsiteY11" fmla="*/ 611144 h 1196206"/>
                <a:gd name="connsiteX12" fmla="*/ 1163386 w 1484871"/>
                <a:gd name="connsiteY12" fmla="*/ 335955 h 1196206"/>
                <a:gd name="connsiteX13" fmla="*/ 1127658 w 1484871"/>
                <a:gd name="connsiteY13" fmla="*/ 174354 h 1196206"/>
                <a:gd name="connsiteX14" fmla="*/ 989317 w 1484871"/>
                <a:gd name="connsiteY14" fmla="*/ 102575 h 1196206"/>
                <a:gd name="connsiteX15" fmla="*/ 758378 w 1484871"/>
                <a:gd name="connsiteY15" fmla="*/ 74707 h 1196206"/>
                <a:gd name="connsiteX16" fmla="*/ 520561 w 1484871"/>
                <a:gd name="connsiteY16" fmla="*/ 171092 h 1196206"/>
                <a:gd name="connsiteX17" fmla="*/ 40420 w 1484871"/>
                <a:gd name="connsiteY17" fmla="*/ 946311 h 1196206"/>
                <a:gd name="connsiteX0" fmla="*/ 40420 w 1480906"/>
                <a:gd name="connsiteY0" fmla="*/ 946311 h 1193967"/>
                <a:gd name="connsiteX1" fmla="*/ 40427 w 1480906"/>
                <a:gd name="connsiteY1" fmla="*/ 806716 h 1193967"/>
                <a:gd name="connsiteX2" fmla="*/ 382621 w 1480906"/>
                <a:gd name="connsiteY2" fmla="*/ 158308 h 1193967"/>
                <a:gd name="connsiteX3" fmla="*/ 788462 w 1480906"/>
                <a:gd name="connsiteY3" fmla="*/ 1366 h 1193967"/>
                <a:gd name="connsiteX4" fmla="*/ 1127655 w 1480906"/>
                <a:gd name="connsiteY4" fmla="*/ 92292 h 1193967"/>
                <a:gd name="connsiteX5" fmla="*/ 1248149 w 1480906"/>
                <a:gd name="connsiteY5" fmla="*/ 283803 h 1193967"/>
                <a:gd name="connsiteX6" fmla="*/ 964652 w 1480906"/>
                <a:gd name="connsiteY6" fmla="*/ 811057 h 1193967"/>
                <a:gd name="connsiteX7" fmla="*/ 1006726 w 1480906"/>
                <a:gd name="connsiteY7" fmla="*/ 953950 h 1193967"/>
                <a:gd name="connsiteX8" fmla="*/ 1210197 w 1480906"/>
                <a:gd name="connsiteY8" fmla="*/ 1081765 h 1193967"/>
                <a:gd name="connsiteX9" fmla="*/ 1480905 w 1480906"/>
                <a:gd name="connsiteY9" fmla="*/ 1132252 h 1193967"/>
                <a:gd name="connsiteX10" fmla="*/ 1213602 w 1480906"/>
                <a:gd name="connsiteY10" fmla="*/ 1185267 h 1193967"/>
                <a:gd name="connsiteX11" fmla="*/ 862869 w 1480906"/>
                <a:gd name="connsiteY11" fmla="*/ 936506 h 1193967"/>
                <a:gd name="connsiteX12" fmla="*/ 1005138 w 1480906"/>
                <a:gd name="connsiteY12" fmla="*/ 611144 h 1193967"/>
                <a:gd name="connsiteX13" fmla="*/ 1163386 w 1480906"/>
                <a:gd name="connsiteY13" fmla="*/ 335955 h 1193967"/>
                <a:gd name="connsiteX14" fmla="*/ 1127658 w 1480906"/>
                <a:gd name="connsiteY14" fmla="*/ 174354 h 1193967"/>
                <a:gd name="connsiteX15" fmla="*/ 989317 w 1480906"/>
                <a:gd name="connsiteY15" fmla="*/ 102575 h 1193967"/>
                <a:gd name="connsiteX16" fmla="*/ 758378 w 1480906"/>
                <a:gd name="connsiteY16" fmla="*/ 74707 h 1193967"/>
                <a:gd name="connsiteX17" fmla="*/ 520561 w 1480906"/>
                <a:gd name="connsiteY17" fmla="*/ 171092 h 1193967"/>
                <a:gd name="connsiteX18" fmla="*/ 40420 w 1480906"/>
                <a:gd name="connsiteY18" fmla="*/ 946311 h 1193967"/>
                <a:gd name="connsiteX0" fmla="*/ 40420 w 1480917"/>
                <a:gd name="connsiteY0" fmla="*/ 946311 h 1193764"/>
                <a:gd name="connsiteX1" fmla="*/ 40427 w 1480917"/>
                <a:gd name="connsiteY1" fmla="*/ 806716 h 1193764"/>
                <a:gd name="connsiteX2" fmla="*/ 382621 w 1480917"/>
                <a:gd name="connsiteY2" fmla="*/ 158308 h 1193764"/>
                <a:gd name="connsiteX3" fmla="*/ 788462 w 1480917"/>
                <a:gd name="connsiteY3" fmla="*/ 1366 h 1193764"/>
                <a:gd name="connsiteX4" fmla="*/ 1127655 w 1480917"/>
                <a:gd name="connsiteY4" fmla="*/ 92292 h 1193764"/>
                <a:gd name="connsiteX5" fmla="*/ 1248149 w 1480917"/>
                <a:gd name="connsiteY5" fmla="*/ 283803 h 1193764"/>
                <a:gd name="connsiteX6" fmla="*/ 964652 w 1480917"/>
                <a:gd name="connsiteY6" fmla="*/ 811057 h 1193764"/>
                <a:gd name="connsiteX7" fmla="*/ 1006726 w 1480917"/>
                <a:gd name="connsiteY7" fmla="*/ 953950 h 1193764"/>
                <a:gd name="connsiteX8" fmla="*/ 1203435 w 1480917"/>
                <a:gd name="connsiteY8" fmla="*/ 1096089 h 1193764"/>
                <a:gd name="connsiteX9" fmla="*/ 1480905 w 1480917"/>
                <a:gd name="connsiteY9" fmla="*/ 1132252 h 1193764"/>
                <a:gd name="connsiteX10" fmla="*/ 1213602 w 1480917"/>
                <a:gd name="connsiteY10" fmla="*/ 1185267 h 1193764"/>
                <a:gd name="connsiteX11" fmla="*/ 862869 w 1480917"/>
                <a:gd name="connsiteY11" fmla="*/ 936506 h 1193764"/>
                <a:gd name="connsiteX12" fmla="*/ 1005138 w 1480917"/>
                <a:gd name="connsiteY12" fmla="*/ 611144 h 1193764"/>
                <a:gd name="connsiteX13" fmla="*/ 1163386 w 1480917"/>
                <a:gd name="connsiteY13" fmla="*/ 335955 h 1193764"/>
                <a:gd name="connsiteX14" fmla="*/ 1127658 w 1480917"/>
                <a:gd name="connsiteY14" fmla="*/ 174354 h 1193764"/>
                <a:gd name="connsiteX15" fmla="*/ 989317 w 1480917"/>
                <a:gd name="connsiteY15" fmla="*/ 102575 h 1193764"/>
                <a:gd name="connsiteX16" fmla="*/ 758378 w 1480917"/>
                <a:gd name="connsiteY16" fmla="*/ 74707 h 1193764"/>
                <a:gd name="connsiteX17" fmla="*/ 520561 w 1480917"/>
                <a:gd name="connsiteY17" fmla="*/ 171092 h 1193764"/>
                <a:gd name="connsiteX18" fmla="*/ 40420 w 1480917"/>
                <a:gd name="connsiteY18" fmla="*/ 946311 h 1193764"/>
                <a:gd name="connsiteX0" fmla="*/ 40420 w 1480916"/>
                <a:gd name="connsiteY0" fmla="*/ 946311 h 1186911"/>
                <a:gd name="connsiteX1" fmla="*/ 40427 w 1480916"/>
                <a:gd name="connsiteY1" fmla="*/ 806716 h 1186911"/>
                <a:gd name="connsiteX2" fmla="*/ 382621 w 1480916"/>
                <a:gd name="connsiteY2" fmla="*/ 158308 h 1186911"/>
                <a:gd name="connsiteX3" fmla="*/ 788462 w 1480916"/>
                <a:gd name="connsiteY3" fmla="*/ 1366 h 1186911"/>
                <a:gd name="connsiteX4" fmla="*/ 1127655 w 1480916"/>
                <a:gd name="connsiteY4" fmla="*/ 92292 h 1186911"/>
                <a:gd name="connsiteX5" fmla="*/ 1248149 w 1480916"/>
                <a:gd name="connsiteY5" fmla="*/ 283803 h 1186911"/>
                <a:gd name="connsiteX6" fmla="*/ 964652 w 1480916"/>
                <a:gd name="connsiteY6" fmla="*/ 811057 h 1186911"/>
                <a:gd name="connsiteX7" fmla="*/ 1006726 w 1480916"/>
                <a:gd name="connsiteY7" fmla="*/ 953950 h 1186911"/>
                <a:gd name="connsiteX8" fmla="*/ 1203435 w 1480916"/>
                <a:gd name="connsiteY8" fmla="*/ 1096089 h 1186911"/>
                <a:gd name="connsiteX9" fmla="*/ 1480905 w 1480916"/>
                <a:gd name="connsiteY9" fmla="*/ 1132252 h 1186911"/>
                <a:gd name="connsiteX10" fmla="*/ 1213602 w 1480916"/>
                <a:gd name="connsiteY10" fmla="*/ 1185267 h 1186911"/>
                <a:gd name="connsiteX11" fmla="*/ 978735 w 1480916"/>
                <a:gd name="connsiteY11" fmla="*/ 1144994 h 1186911"/>
                <a:gd name="connsiteX12" fmla="*/ 862869 w 1480916"/>
                <a:gd name="connsiteY12" fmla="*/ 936506 h 1186911"/>
                <a:gd name="connsiteX13" fmla="*/ 1005138 w 1480916"/>
                <a:gd name="connsiteY13" fmla="*/ 611144 h 1186911"/>
                <a:gd name="connsiteX14" fmla="*/ 1163386 w 1480916"/>
                <a:gd name="connsiteY14" fmla="*/ 335955 h 1186911"/>
                <a:gd name="connsiteX15" fmla="*/ 1127658 w 1480916"/>
                <a:gd name="connsiteY15" fmla="*/ 174354 h 1186911"/>
                <a:gd name="connsiteX16" fmla="*/ 989317 w 1480916"/>
                <a:gd name="connsiteY16" fmla="*/ 102575 h 1186911"/>
                <a:gd name="connsiteX17" fmla="*/ 758378 w 1480916"/>
                <a:gd name="connsiteY17" fmla="*/ 74707 h 1186911"/>
                <a:gd name="connsiteX18" fmla="*/ 520561 w 1480916"/>
                <a:gd name="connsiteY18" fmla="*/ 171092 h 1186911"/>
                <a:gd name="connsiteX19" fmla="*/ 40420 w 1480916"/>
                <a:gd name="connsiteY19" fmla="*/ 946311 h 1186911"/>
                <a:gd name="connsiteX0" fmla="*/ 40420 w 1480916"/>
                <a:gd name="connsiteY0" fmla="*/ 946311 h 1186910"/>
                <a:gd name="connsiteX1" fmla="*/ 40427 w 1480916"/>
                <a:gd name="connsiteY1" fmla="*/ 806716 h 1186910"/>
                <a:gd name="connsiteX2" fmla="*/ 382621 w 1480916"/>
                <a:gd name="connsiteY2" fmla="*/ 158308 h 1186910"/>
                <a:gd name="connsiteX3" fmla="*/ 788462 w 1480916"/>
                <a:gd name="connsiteY3" fmla="*/ 1366 h 1186910"/>
                <a:gd name="connsiteX4" fmla="*/ 1127655 w 1480916"/>
                <a:gd name="connsiteY4" fmla="*/ 92292 h 1186910"/>
                <a:gd name="connsiteX5" fmla="*/ 1248149 w 1480916"/>
                <a:gd name="connsiteY5" fmla="*/ 283803 h 1186910"/>
                <a:gd name="connsiteX6" fmla="*/ 964652 w 1480916"/>
                <a:gd name="connsiteY6" fmla="*/ 811057 h 1186910"/>
                <a:gd name="connsiteX7" fmla="*/ 976294 w 1480916"/>
                <a:gd name="connsiteY7" fmla="*/ 1018407 h 1186910"/>
                <a:gd name="connsiteX8" fmla="*/ 1203435 w 1480916"/>
                <a:gd name="connsiteY8" fmla="*/ 1096089 h 1186910"/>
                <a:gd name="connsiteX9" fmla="*/ 1480905 w 1480916"/>
                <a:gd name="connsiteY9" fmla="*/ 1132252 h 1186910"/>
                <a:gd name="connsiteX10" fmla="*/ 1213602 w 1480916"/>
                <a:gd name="connsiteY10" fmla="*/ 1185267 h 1186910"/>
                <a:gd name="connsiteX11" fmla="*/ 978735 w 1480916"/>
                <a:gd name="connsiteY11" fmla="*/ 1144994 h 1186910"/>
                <a:gd name="connsiteX12" fmla="*/ 862869 w 1480916"/>
                <a:gd name="connsiteY12" fmla="*/ 936506 h 1186910"/>
                <a:gd name="connsiteX13" fmla="*/ 1005138 w 1480916"/>
                <a:gd name="connsiteY13" fmla="*/ 611144 h 1186910"/>
                <a:gd name="connsiteX14" fmla="*/ 1163386 w 1480916"/>
                <a:gd name="connsiteY14" fmla="*/ 335955 h 1186910"/>
                <a:gd name="connsiteX15" fmla="*/ 1127658 w 1480916"/>
                <a:gd name="connsiteY15" fmla="*/ 174354 h 1186910"/>
                <a:gd name="connsiteX16" fmla="*/ 989317 w 1480916"/>
                <a:gd name="connsiteY16" fmla="*/ 102575 h 1186910"/>
                <a:gd name="connsiteX17" fmla="*/ 758378 w 1480916"/>
                <a:gd name="connsiteY17" fmla="*/ 74707 h 1186910"/>
                <a:gd name="connsiteX18" fmla="*/ 520561 w 1480916"/>
                <a:gd name="connsiteY18" fmla="*/ 171092 h 1186910"/>
                <a:gd name="connsiteX19" fmla="*/ 40420 w 1480916"/>
                <a:gd name="connsiteY19" fmla="*/ 946311 h 1186910"/>
                <a:gd name="connsiteX0" fmla="*/ 40420 w 1480916"/>
                <a:gd name="connsiteY0" fmla="*/ 946311 h 1186910"/>
                <a:gd name="connsiteX1" fmla="*/ 40427 w 1480916"/>
                <a:gd name="connsiteY1" fmla="*/ 806716 h 1186910"/>
                <a:gd name="connsiteX2" fmla="*/ 382621 w 1480916"/>
                <a:gd name="connsiteY2" fmla="*/ 158308 h 1186910"/>
                <a:gd name="connsiteX3" fmla="*/ 788462 w 1480916"/>
                <a:gd name="connsiteY3" fmla="*/ 1366 h 1186910"/>
                <a:gd name="connsiteX4" fmla="*/ 1127655 w 1480916"/>
                <a:gd name="connsiteY4" fmla="*/ 92292 h 1186910"/>
                <a:gd name="connsiteX5" fmla="*/ 1248149 w 1480916"/>
                <a:gd name="connsiteY5" fmla="*/ 283803 h 1186910"/>
                <a:gd name="connsiteX6" fmla="*/ 1000889 w 1480916"/>
                <a:gd name="connsiteY6" fmla="*/ 781749 h 1186910"/>
                <a:gd name="connsiteX7" fmla="*/ 976294 w 1480916"/>
                <a:gd name="connsiteY7" fmla="*/ 1018407 h 1186910"/>
                <a:gd name="connsiteX8" fmla="*/ 1203435 w 1480916"/>
                <a:gd name="connsiteY8" fmla="*/ 1096089 h 1186910"/>
                <a:gd name="connsiteX9" fmla="*/ 1480905 w 1480916"/>
                <a:gd name="connsiteY9" fmla="*/ 1132252 h 1186910"/>
                <a:gd name="connsiteX10" fmla="*/ 1213602 w 1480916"/>
                <a:gd name="connsiteY10" fmla="*/ 1185267 h 1186910"/>
                <a:gd name="connsiteX11" fmla="*/ 978735 w 1480916"/>
                <a:gd name="connsiteY11" fmla="*/ 1144994 h 1186910"/>
                <a:gd name="connsiteX12" fmla="*/ 862869 w 1480916"/>
                <a:gd name="connsiteY12" fmla="*/ 936506 h 1186910"/>
                <a:gd name="connsiteX13" fmla="*/ 1005138 w 1480916"/>
                <a:gd name="connsiteY13" fmla="*/ 611144 h 1186910"/>
                <a:gd name="connsiteX14" fmla="*/ 1163386 w 1480916"/>
                <a:gd name="connsiteY14" fmla="*/ 335955 h 1186910"/>
                <a:gd name="connsiteX15" fmla="*/ 1127658 w 1480916"/>
                <a:gd name="connsiteY15" fmla="*/ 174354 h 1186910"/>
                <a:gd name="connsiteX16" fmla="*/ 989317 w 1480916"/>
                <a:gd name="connsiteY16" fmla="*/ 102575 h 1186910"/>
                <a:gd name="connsiteX17" fmla="*/ 758378 w 1480916"/>
                <a:gd name="connsiteY17" fmla="*/ 74707 h 1186910"/>
                <a:gd name="connsiteX18" fmla="*/ 520561 w 1480916"/>
                <a:gd name="connsiteY18" fmla="*/ 171092 h 1186910"/>
                <a:gd name="connsiteX19" fmla="*/ 40420 w 1480916"/>
                <a:gd name="connsiteY19" fmla="*/ 946311 h 1186910"/>
                <a:gd name="connsiteX0" fmla="*/ 40420 w 1480916"/>
                <a:gd name="connsiteY0" fmla="*/ 946311 h 1186910"/>
                <a:gd name="connsiteX1" fmla="*/ 40427 w 1480916"/>
                <a:gd name="connsiteY1" fmla="*/ 806716 h 1186910"/>
                <a:gd name="connsiteX2" fmla="*/ 382621 w 1480916"/>
                <a:gd name="connsiteY2" fmla="*/ 158308 h 1186910"/>
                <a:gd name="connsiteX3" fmla="*/ 788462 w 1480916"/>
                <a:gd name="connsiteY3" fmla="*/ 1366 h 1186910"/>
                <a:gd name="connsiteX4" fmla="*/ 1127655 w 1480916"/>
                <a:gd name="connsiteY4" fmla="*/ 92292 h 1186910"/>
                <a:gd name="connsiteX5" fmla="*/ 1248149 w 1480916"/>
                <a:gd name="connsiteY5" fmla="*/ 283803 h 1186910"/>
                <a:gd name="connsiteX6" fmla="*/ 1000889 w 1480916"/>
                <a:gd name="connsiteY6" fmla="*/ 781749 h 1186910"/>
                <a:gd name="connsiteX7" fmla="*/ 976294 w 1480916"/>
                <a:gd name="connsiteY7" fmla="*/ 1018407 h 1186910"/>
                <a:gd name="connsiteX8" fmla="*/ 1203435 w 1480916"/>
                <a:gd name="connsiteY8" fmla="*/ 1096089 h 1186910"/>
                <a:gd name="connsiteX9" fmla="*/ 1480905 w 1480916"/>
                <a:gd name="connsiteY9" fmla="*/ 1132252 h 1186910"/>
                <a:gd name="connsiteX10" fmla="*/ 1213602 w 1480916"/>
                <a:gd name="connsiteY10" fmla="*/ 1185267 h 1186910"/>
                <a:gd name="connsiteX11" fmla="*/ 978735 w 1480916"/>
                <a:gd name="connsiteY11" fmla="*/ 1144994 h 1186910"/>
                <a:gd name="connsiteX12" fmla="*/ 862869 w 1480916"/>
                <a:gd name="connsiteY12" fmla="*/ 936506 h 1186910"/>
                <a:gd name="connsiteX13" fmla="*/ 1005138 w 1480916"/>
                <a:gd name="connsiteY13" fmla="*/ 611144 h 1186910"/>
                <a:gd name="connsiteX14" fmla="*/ 1163386 w 1480916"/>
                <a:gd name="connsiteY14" fmla="*/ 335955 h 1186910"/>
                <a:gd name="connsiteX15" fmla="*/ 1127658 w 1480916"/>
                <a:gd name="connsiteY15" fmla="*/ 174354 h 1186910"/>
                <a:gd name="connsiteX16" fmla="*/ 989317 w 1480916"/>
                <a:gd name="connsiteY16" fmla="*/ 102575 h 1186910"/>
                <a:gd name="connsiteX17" fmla="*/ 758378 w 1480916"/>
                <a:gd name="connsiteY17" fmla="*/ 74707 h 1186910"/>
                <a:gd name="connsiteX18" fmla="*/ 520561 w 1480916"/>
                <a:gd name="connsiteY18" fmla="*/ 171092 h 1186910"/>
                <a:gd name="connsiteX19" fmla="*/ 40420 w 1480916"/>
                <a:gd name="connsiteY19" fmla="*/ 946311 h 1186910"/>
                <a:gd name="connsiteX0" fmla="*/ 40420 w 1480916"/>
                <a:gd name="connsiteY0" fmla="*/ 946311 h 1186910"/>
                <a:gd name="connsiteX1" fmla="*/ 40427 w 1480916"/>
                <a:gd name="connsiteY1" fmla="*/ 806716 h 1186910"/>
                <a:gd name="connsiteX2" fmla="*/ 382621 w 1480916"/>
                <a:gd name="connsiteY2" fmla="*/ 158308 h 1186910"/>
                <a:gd name="connsiteX3" fmla="*/ 788462 w 1480916"/>
                <a:gd name="connsiteY3" fmla="*/ 1366 h 1186910"/>
                <a:gd name="connsiteX4" fmla="*/ 1127655 w 1480916"/>
                <a:gd name="connsiteY4" fmla="*/ 92292 h 1186910"/>
                <a:gd name="connsiteX5" fmla="*/ 1248149 w 1480916"/>
                <a:gd name="connsiteY5" fmla="*/ 283803 h 1186910"/>
                <a:gd name="connsiteX6" fmla="*/ 1000889 w 1480916"/>
                <a:gd name="connsiteY6" fmla="*/ 781749 h 1186910"/>
                <a:gd name="connsiteX7" fmla="*/ 962770 w 1480916"/>
                <a:gd name="connsiteY7" fmla="*/ 1047053 h 1186910"/>
                <a:gd name="connsiteX8" fmla="*/ 1203435 w 1480916"/>
                <a:gd name="connsiteY8" fmla="*/ 1096089 h 1186910"/>
                <a:gd name="connsiteX9" fmla="*/ 1480905 w 1480916"/>
                <a:gd name="connsiteY9" fmla="*/ 1132252 h 1186910"/>
                <a:gd name="connsiteX10" fmla="*/ 1213602 w 1480916"/>
                <a:gd name="connsiteY10" fmla="*/ 1185267 h 1186910"/>
                <a:gd name="connsiteX11" fmla="*/ 978735 w 1480916"/>
                <a:gd name="connsiteY11" fmla="*/ 1144994 h 1186910"/>
                <a:gd name="connsiteX12" fmla="*/ 862869 w 1480916"/>
                <a:gd name="connsiteY12" fmla="*/ 936506 h 1186910"/>
                <a:gd name="connsiteX13" fmla="*/ 1005138 w 1480916"/>
                <a:gd name="connsiteY13" fmla="*/ 611144 h 1186910"/>
                <a:gd name="connsiteX14" fmla="*/ 1163386 w 1480916"/>
                <a:gd name="connsiteY14" fmla="*/ 335955 h 1186910"/>
                <a:gd name="connsiteX15" fmla="*/ 1127658 w 1480916"/>
                <a:gd name="connsiteY15" fmla="*/ 174354 h 1186910"/>
                <a:gd name="connsiteX16" fmla="*/ 989317 w 1480916"/>
                <a:gd name="connsiteY16" fmla="*/ 102575 h 1186910"/>
                <a:gd name="connsiteX17" fmla="*/ 758378 w 1480916"/>
                <a:gd name="connsiteY17" fmla="*/ 74707 h 1186910"/>
                <a:gd name="connsiteX18" fmla="*/ 520561 w 1480916"/>
                <a:gd name="connsiteY18" fmla="*/ 171092 h 1186910"/>
                <a:gd name="connsiteX19" fmla="*/ 40420 w 1480916"/>
                <a:gd name="connsiteY19" fmla="*/ 946311 h 1186910"/>
                <a:gd name="connsiteX0" fmla="*/ 40420 w 1480916"/>
                <a:gd name="connsiteY0" fmla="*/ 946311 h 1186910"/>
                <a:gd name="connsiteX1" fmla="*/ 40427 w 1480916"/>
                <a:gd name="connsiteY1" fmla="*/ 806716 h 1186910"/>
                <a:gd name="connsiteX2" fmla="*/ 382621 w 1480916"/>
                <a:gd name="connsiteY2" fmla="*/ 158308 h 1186910"/>
                <a:gd name="connsiteX3" fmla="*/ 788462 w 1480916"/>
                <a:gd name="connsiteY3" fmla="*/ 1366 h 1186910"/>
                <a:gd name="connsiteX4" fmla="*/ 1127655 w 1480916"/>
                <a:gd name="connsiteY4" fmla="*/ 92292 h 1186910"/>
                <a:gd name="connsiteX5" fmla="*/ 1232712 w 1480916"/>
                <a:gd name="connsiteY5" fmla="*/ 411398 h 1186910"/>
                <a:gd name="connsiteX6" fmla="*/ 1000889 w 1480916"/>
                <a:gd name="connsiteY6" fmla="*/ 781749 h 1186910"/>
                <a:gd name="connsiteX7" fmla="*/ 962770 w 1480916"/>
                <a:gd name="connsiteY7" fmla="*/ 1047053 h 1186910"/>
                <a:gd name="connsiteX8" fmla="*/ 1203435 w 1480916"/>
                <a:gd name="connsiteY8" fmla="*/ 1096089 h 1186910"/>
                <a:gd name="connsiteX9" fmla="*/ 1480905 w 1480916"/>
                <a:gd name="connsiteY9" fmla="*/ 1132252 h 1186910"/>
                <a:gd name="connsiteX10" fmla="*/ 1213602 w 1480916"/>
                <a:gd name="connsiteY10" fmla="*/ 1185267 h 1186910"/>
                <a:gd name="connsiteX11" fmla="*/ 978735 w 1480916"/>
                <a:gd name="connsiteY11" fmla="*/ 1144994 h 1186910"/>
                <a:gd name="connsiteX12" fmla="*/ 862869 w 1480916"/>
                <a:gd name="connsiteY12" fmla="*/ 936506 h 1186910"/>
                <a:gd name="connsiteX13" fmla="*/ 1005138 w 1480916"/>
                <a:gd name="connsiteY13" fmla="*/ 611144 h 1186910"/>
                <a:gd name="connsiteX14" fmla="*/ 1163386 w 1480916"/>
                <a:gd name="connsiteY14" fmla="*/ 335955 h 1186910"/>
                <a:gd name="connsiteX15" fmla="*/ 1127658 w 1480916"/>
                <a:gd name="connsiteY15" fmla="*/ 174354 h 1186910"/>
                <a:gd name="connsiteX16" fmla="*/ 989317 w 1480916"/>
                <a:gd name="connsiteY16" fmla="*/ 102575 h 1186910"/>
                <a:gd name="connsiteX17" fmla="*/ 758378 w 1480916"/>
                <a:gd name="connsiteY17" fmla="*/ 74707 h 1186910"/>
                <a:gd name="connsiteX18" fmla="*/ 520561 w 1480916"/>
                <a:gd name="connsiteY18" fmla="*/ 171092 h 1186910"/>
                <a:gd name="connsiteX19" fmla="*/ 40420 w 1480916"/>
                <a:gd name="connsiteY19" fmla="*/ 946311 h 1186910"/>
                <a:gd name="connsiteX0" fmla="*/ 40420 w 1480916"/>
                <a:gd name="connsiteY0" fmla="*/ 946311 h 1186910"/>
                <a:gd name="connsiteX1" fmla="*/ 40427 w 1480916"/>
                <a:gd name="connsiteY1" fmla="*/ 806716 h 1186910"/>
                <a:gd name="connsiteX2" fmla="*/ 382621 w 1480916"/>
                <a:gd name="connsiteY2" fmla="*/ 158308 h 1186910"/>
                <a:gd name="connsiteX3" fmla="*/ 788462 w 1480916"/>
                <a:gd name="connsiteY3" fmla="*/ 1366 h 1186910"/>
                <a:gd name="connsiteX4" fmla="*/ 1127655 w 1480916"/>
                <a:gd name="connsiteY4" fmla="*/ 92292 h 1186910"/>
                <a:gd name="connsiteX5" fmla="*/ 1232712 w 1480916"/>
                <a:gd name="connsiteY5" fmla="*/ 411398 h 1186910"/>
                <a:gd name="connsiteX6" fmla="*/ 1000889 w 1480916"/>
                <a:gd name="connsiteY6" fmla="*/ 781749 h 1186910"/>
                <a:gd name="connsiteX7" fmla="*/ 962770 w 1480916"/>
                <a:gd name="connsiteY7" fmla="*/ 1047053 h 1186910"/>
                <a:gd name="connsiteX8" fmla="*/ 1203435 w 1480916"/>
                <a:gd name="connsiteY8" fmla="*/ 1096089 h 1186910"/>
                <a:gd name="connsiteX9" fmla="*/ 1480905 w 1480916"/>
                <a:gd name="connsiteY9" fmla="*/ 1132252 h 1186910"/>
                <a:gd name="connsiteX10" fmla="*/ 1213602 w 1480916"/>
                <a:gd name="connsiteY10" fmla="*/ 1185267 h 1186910"/>
                <a:gd name="connsiteX11" fmla="*/ 978735 w 1480916"/>
                <a:gd name="connsiteY11" fmla="*/ 1144994 h 1186910"/>
                <a:gd name="connsiteX12" fmla="*/ 862869 w 1480916"/>
                <a:gd name="connsiteY12" fmla="*/ 936506 h 1186910"/>
                <a:gd name="connsiteX13" fmla="*/ 1005138 w 1480916"/>
                <a:gd name="connsiteY13" fmla="*/ 611144 h 1186910"/>
                <a:gd name="connsiteX14" fmla="*/ 1163386 w 1480916"/>
                <a:gd name="connsiteY14" fmla="*/ 335955 h 1186910"/>
                <a:gd name="connsiteX15" fmla="*/ 1127658 w 1480916"/>
                <a:gd name="connsiteY15" fmla="*/ 174354 h 1186910"/>
                <a:gd name="connsiteX16" fmla="*/ 989317 w 1480916"/>
                <a:gd name="connsiteY16" fmla="*/ 102575 h 1186910"/>
                <a:gd name="connsiteX17" fmla="*/ 758378 w 1480916"/>
                <a:gd name="connsiteY17" fmla="*/ 74707 h 1186910"/>
                <a:gd name="connsiteX18" fmla="*/ 520561 w 1480916"/>
                <a:gd name="connsiteY18" fmla="*/ 171092 h 1186910"/>
                <a:gd name="connsiteX19" fmla="*/ 40420 w 1480916"/>
                <a:gd name="connsiteY19" fmla="*/ 946311 h 1186910"/>
                <a:gd name="connsiteX0" fmla="*/ 40420 w 1480916"/>
                <a:gd name="connsiteY0" fmla="*/ 946311 h 1186910"/>
                <a:gd name="connsiteX1" fmla="*/ 40427 w 1480916"/>
                <a:gd name="connsiteY1" fmla="*/ 806716 h 1186910"/>
                <a:gd name="connsiteX2" fmla="*/ 382621 w 1480916"/>
                <a:gd name="connsiteY2" fmla="*/ 158308 h 1186910"/>
                <a:gd name="connsiteX3" fmla="*/ 788462 w 1480916"/>
                <a:gd name="connsiteY3" fmla="*/ 1366 h 1186910"/>
                <a:gd name="connsiteX4" fmla="*/ 1127655 w 1480916"/>
                <a:gd name="connsiteY4" fmla="*/ 92292 h 1186910"/>
                <a:gd name="connsiteX5" fmla="*/ 1233667 w 1480916"/>
                <a:gd name="connsiteY5" fmla="*/ 361926 h 1186910"/>
                <a:gd name="connsiteX6" fmla="*/ 1000889 w 1480916"/>
                <a:gd name="connsiteY6" fmla="*/ 781749 h 1186910"/>
                <a:gd name="connsiteX7" fmla="*/ 962770 w 1480916"/>
                <a:gd name="connsiteY7" fmla="*/ 1047053 h 1186910"/>
                <a:gd name="connsiteX8" fmla="*/ 1203435 w 1480916"/>
                <a:gd name="connsiteY8" fmla="*/ 1096089 h 1186910"/>
                <a:gd name="connsiteX9" fmla="*/ 1480905 w 1480916"/>
                <a:gd name="connsiteY9" fmla="*/ 1132252 h 1186910"/>
                <a:gd name="connsiteX10" fmla="*/ 1213602 w 1480916"/>
                <a:gd name="connsiteY10" fmla="*/ 1185267 h 1186910"/>
                <a:gd name="connsiteX11" fmla="*/ 978735 w 1480916"/>
                <a:gd name="connsiteY11" fmla="*/ 1144994 h 1186910"/>
                <a:gd name="connsiteX12" fmla="*/ 862869 w 1480916"/>
                <a:gd name="connsiteY12" fmla="*/ 936506 h 1186910"/>
                <a:gd name="connsiteX13" fmla="*/ 1005138 w 1480916"/>
                <a:gd name="connsiteY13" fmla="*/ 611144 h 1186910"/>
                <a:gd name="connsiteX14" fmla="*/ 1163386 w 1480916"/>
                <a:gd name="connsiteY14" fmla="*/ 335955 h 1186910"/>
                <a:gd name="connsiteX15" fmla="*/ 1127658 w 1480916"/>
                <a:gd name="connsiteY15" fmla="*/ 174354 h 1186910"/>
                <a:gd name="connsiteX16" fmla="*/ 989317 w 1480916"/>
                <a:gd name="connsiteY16" fmla="*/ 102575 h 1186910"/>
                <a:gd name="connsiteX17" fmla="*/ 758378 w 1480916"/>
                <a:gd name="connsiteY17" fmla="*/ 74707 h 1186910"/>
                <a:gd name="connsiteX18" fmla="*/ 520561 w 1480916"/>
                <a:gd name="connsiteY18" fmla="*/ 171092 h 1186910"/>
                <a:gd name="connsiteX19" fmla="*/ 40420 w 1480916"/>
                <a:gd name="connsiteY19" fmla="*/ 946311 h 1186910"/>
                <a:gd name="connsiteX0" fmla="*/ 40420 w 1480916"/>
                <a:gd name="connsiteY0" fmla="*/ 946311 h 1186910"/>
                <a:gd name="connsiteX1" fmla="*/ 40427 w 1480916"/>
                <a:gd name="connsiteY1" fmla="*/ 806716 h 1186910"/>
                <a:gd name="connsiteX2" fmla="*/ 382621 w 1480916"/>
                <a:gd name="connsiteY2" fmla="*/ 158308 h 1186910"/>
                <a:gd name="connsiteX3" fmla="*/ 788462 w 1480916"/>
                <a:gd name="connsiteY3" fmla="*/ 1366 h 1186910"/>
                <a:gd name="connsiteX4" fmla="*/ 1127655 w 1480916"/>
                <a:gd name="connsiteY4" fmla="*/ 92292 h 1186910"/>
                <a:gd name="connsiteX5" fmla="*/ 1233667 w 1480916"/>
                <a:gd name="connsiteY5" fmla="*/ 361926 h 1186910"/>
                <a:gd name="connsiteX6" fmla="*/ 1000889 w 1480916"/>
                <a:gd name="connsiteY6" fmla="*/ 781749 h 1186910"/>
                <a:gd name="connsiteX7" fmla="*/ 962770 w 1480916"/>
                <a:gd name="connsiteY7" fmla="*/ 1047053 h 1186910"/>
                <a:gd name="connsiteX8" fmla="*/ 1203435 w 1480916"/>
                <a:gd name="connsiteY8" fmla="*/ 1096089 h 1186910"/>
                <a:gd name="connsiteX9" fmla="*/ 1480905 w 1480916"/>
                <a:gd name="connsiteY9" fmla="*/ 1132252 h 1186910"/>
                <a:gd name="connsiteX10" fmla="*/ 1213602 w 1480916"/>
                <a:gd name="connsiteY10" fmla="*/ 1185267 h 1186910"/>
                <a:gd name="connsiteX11" fmla="*/ 978735 w 1480916"/>
                <a:gd name="connsiteY11" fmla="*/ 1144994 h 1186910"/>
                <a:gd name="connsiteX12" fmla="*/ 862869 w 1480916"/>
                <a:gd name="connsiteY12" fmla="*/ 936506 h 1186910"/>
                <a:gd name="connsiteX13" fmla="*/ 1005138 w 1480916"/>
                <a:gd name="connsiteY13" fmla="*/ 611144 h 1186910"/>
                <a:gd name="connsiteX14" fmla="*/ 1163386 w 1480916"/>
                <a:gd name="connsiteY14" fmla="*/ 335955 h 1186910"/>
                <a:gd name="connsiteX15" fmla="*/ 1117514 w 1480916"/>
                <a:gd name="connsiteY15" fmla="*/ 195840 h 1186910"/>
                <a:gd name="connsiteX16" fmla="*/ 989317 w 1480916"/>
                <a:gd name="connsiteY16" fmla="*/ 102575 h 1186910"/>
                <a:gd name="connsiteX17" fmla="*/ 758378 w 1480916"/>
                <a:gd name="connsiteY17" fmla="*/ 74707 h 1186910"/>
                <a:gd name="connsiteX18" fmla="*/ 520561 w 1480916"/>
                <a:gd name="connsiteY18" fmla="*/ 171092 h 1186910"/>
                <a:gd name="connsiteX19" fmla="*/ 40420 w 1480916"/>
                <a:gd name="connsiteY19" fmla="*/ 946311 h 1186910"/>
                <a:gd name="connsiteX0" fmla="*/ 40420 w 1480916"/>
                <a:gd name="connsiteY0" fmla="*/ 946311 h 1186910"/>
                <a:gd name="connsiteX1" fmla="*/ 40427 w 1480916"/>
                <a:gd name="connsiteY1" fmla="*/ 806716 h 1186910"/>
                <a:gd name="connsiteX2" fmla="*/ 382621 w 1480916"/>
                <a:gd name="connsiteY2" fmla="*/ 158308 h 1186910"/>
                <a:gd name="connsiteX3" fmla="*/ 788462 w 1480916"/>
                <a:gd name="connsiteY3" fmla="*/ 1366 h 1186910"/>
                <a:gd name="connsiteX4" fmla="*/ 1127655 w 1480916"/>
                <a:gd name="connsiteY4" fmla="*/ 92292 h 1186910"/>
                <a:gd name="connsiteX5" fmla="*/ 1233667 w 1480916"/>
                <a:gd name="connsiteY5" fmla="*/ 361926 h 1186910"/>
                <a:gd name="connsiteX6" fmla="*/ 1000889 w 1480916"/>
                <a:gd name="connsiteY6" fmla="*/ 781749 h 1186910"/>
                <a:gd name="connsiteX7" fmla="*/ 962770 w 1480916"/>
                <a:gd name="connsiteY7" fmla="*/ 1047053 h 1186910"/>
                <a:gd name="connsiteX8" fmla="*/ 1203435 w 1480916"/>
                <a:gd name="connsiteY8" fmla="*/ 1096089 h 1186910"/>
                <a:gd name="connsiteX9" fmla="*/ 1480905 w 1480916"/>
                <a:gd name="connsiteY9" fmla="*/ 1132252 h 1186910"/>
                <a:gd name="connsiteX10" fmla="*/ 1213602 w 1480916"/>
                <a:gd name="connsiteY10" fmla="*/ 1185267 h 1186910"/>
                <a:gd name="connsiteX11" fmla="*/ 978735 w 1480916"/>
                <a:gd name="connsiteY11" fmla="*/ 1144994 h 1186910"/>
                <a:gd name="connsiteX12" fmla="*/ 862869 w 1480916"/>
                <a:gd name="connsiteY12" fmla="*/ 936506 h 1186910"/>
                <a:gd name="connsiteX13" fmla="*/ 1005138 w 1480916"/>
                <a:gd name="connsiteY13" fmla="*/ 611144 h 1186910"/>
                <a:gd name="connsiteX14" fmla="*/ 1163386 w 1480916"/>
                <a:gd name="connsiteY14" fmla="*/ 335955 h 1186910"/>
                <a:gd name="connsiteX15" fmla="*/ 1117514 w 1480916"/>
                <a:gd name="connsiteY15" fmla="*/ 195840 h 1186910"/>
                <a:gd name="connsiteX16" fmla="*/ 989317 w 1480916"/>
                <a:gd name="connsiteY16" fmla="*/ 102575 h 1186910"/>
                <a:gd name="connsiteX17" fmla="*/ 754997 w 1480916"/>
                <a:gd name="connsiteY17" fmla="*/ 81869 h 1186910"/>
                <a:gd name="connsiteX18" fmla="*/ 520561 w 1480916"/>
                <a:gd name="connsiteY18" fmla="*/ 171092 h 1186910"/>
                <a:gd name="connsiteX19" fmla="*/ 40420 w 1480916"/>
                <a:gd name="connsiteY19" fmla="*/ 946311 h 1186910"/>
                <a:gd name="connsiteX0" fmla="*/ 40420 w 1480916"/>
                <a:gd name="connsiteY0" fmla="*/ 954638 h 1195237"/>
                <a:gd name="connsiteX1" fmla="*/ 40427 w 1480916"/>
                <a:gd name="connsiteY1" fmla="*/ 815043 h 1195237"/>
                <a:gd name="connsiteX2" fmla="*/ 382621 w 1480916"/>
                <a:gd name="connsiteY2" fmla="*/ 166635 h 1195237"/>
                <a:gd name="connsiteX3" fmla="*/ 837270 w 1480916"/>
                <a:gd name="connsiteY3" fmla="*/ 1212 h 1195237"/>
                <a:gd name="connsiteX4" fmla="*/ 1127655 w 1480916"/>
                <a:gd name="connsiteY4" fmla="*/ 100619 h 1195237"/>
                <a:gd name="connsiteX5" fmla="*/ 1233667 w 1480916"/>
                <a:gd name="connsiteY5" fmla="*/ 370253 h 1195237"/>
                <a:gd name="connsiteX6" fmla="*/ 1000889 w 1480916"/>
                <a:gd name="connsiteY6" fmla="*/ 790076 h 1195237"/>
                <a:gd name="connsiteX7" fmla="*/ 962770 w 1480916"/>
                <a:gd name="connsiteY7" fmla="*/ 1055380 h 1195237"/>
                <a:gd name="connsiteX8" fmla="*/ 1203435 w 1480916"/>
                <a:gd name="connsiteY8" fmla="*/ 1104416 h 1195237"/>
                <a:gd name="connsiteX9" fmla="*/ 1480905 w 1480916"/>
                <a:gd name="connsiteY9" fmla="*/ 1140579 h 1195237"/>
                <a:gd name="connsiteX10" fmla="*/ 1213602 w 1480916"/>
                <a:gd name="connsiteY10" fmla="*/ 1193594 h 1195237"/>
                <a:gd name="connsiteX11" fmla="*/ 978735 w 1480916"/>
                <a:gd name="connsiteY11" fmla="*/ 1153321 h 1195237"/>
                <a:gd name="connsiteX12" fmla="*/ 862869 w 1480916"/>
                <a:gd name="connsiteY12" fmla="*/ 944833 h 1195237"/>
                <a:gd name="connsiteX13" fmla="*/ 1005138 w 1480916"/>
                <a:gd name="connsiteY13" fmla="*/ 619471 h 1195237"/>
                <a:gd name="connsiteX14" fmla="*/ 1163386 w 1480916"/>
                <a:gd name="connsiteY14" fmla="*/ 344282 h 1195237"/>
                <a:gd name="connsiteX15" fmla="*/ 1117514 w 1480916"/>
                <a:gd name="connsiteY15" fmla="*/ 204167 h 1195237"/>
                <a:gd name="connsiteX16" fmla="*/ 989317 w 1480916"/>
                <a:gd name="connsiteY16" fmla="*/ 110902 h 1195237"/>
                <a:gd name="connsiteX17" fmla="*/ 754997 w 1480916"/>
                <a:gd name="connsiteY17" fmla="*/ 90196 h 1195237"/>
                <a:gd name="connsiteX18" fmla="*/ 520561 w 1480916"/>
                <a:gd name="connsiteY18" fmla="*/ 179419 h 1195237"/>
                <a:gd name="connsiteX19" fmla="*/ 40420 w 1480916"/>
                <a:gd name="connsiteY19" fmla="*/ 954638 h 1195237"/>
                <a:gd name="connsiteX0" fmla="*/ 40420 w 1480916"/>
                <a:gd name="connsiteY0" fmla="*/ 955334 h 1195933"/>
                <a:gd name="connsiteX1" fmla="*/ 40427 w 1480916"/>
                <a:gd name="connsiteY1" fmla="*/ 815739 h 1195933"/>
                <a:gd name="connsiteX2" fmla="*/ 382621 w 1480916"/>
                <a:gd name="connsiteY2" fmla="*/ 167331 h 1195933"/>
                <a:gd name="connsiteX3" fmla="*/ 837270 w 1480916"/>
                <a:gd name="connsiteY3" fmla="*/ 1908 h 1195933"/>
                <a:gd name="connsiteX4" fmla="*/ 1127655 w 1480916"/>
                <a:gd name="connsiteY4" fmla="*/ 101315 h 1195933"/>
                <a:gd name="connsiteX5" fmla="*/ 1233667 w 1480916"/>
                <a:gd name="connsiteY5" fmla="*/ 370949 h 1195933"/>
                <a:gd name="connsiteX6" fmla="*/ 1000889 w 1480916"/>
                <a:gd name="connsiteY6" fmla="*/ 790772 h 1195933"/>
                <a:gd name="connsiteX7" fmla="*/ 962770 w 1480916"/>
                <a:gd name="connsiteY7" fmla="*/ 1056076 h 1195933"/>
                <a:gd name="connsiteX8" fmla="*/ 1203435 w 1480916"/>
                <a:gd name="connsiteY8" fmla="*/ 1105112 h 1195933"/>
                <a:gd name="connsiteX9" fmla="*/ 1480905 w 1480916"/>
                <a:gd name="connsiteY9" fmla="*/ 1141275 h 1195933"/>
                <a:gd name="connsiteX10" fmla="*/ 1213602 w 1480916"/>
                <a:gd name="connsiteY10" fmla="*/ 1194290 h 1195933"/>
                <a:gd name="connsiteX11" fmla="*/ 978735 w 1480916"/>
                <a:gd name="connsiteY11" fmla="*/ 1154017 h 1195933"/>
                <a:gd name="connsiteX12" fmla="*/ 862869 w 1480916"/>
                <a:gd name="connsiteY12" fmla="*/ 945529 h 1195933"/>
                <a:gd name="connsiteX13" fmla="*/ 1005138 w 1480916"/>
                <a:gd name="connsiteY13" fmla="*/ 620167 h 1195933"/>
                <a:gd name="connsiteX14" fmla="*/ 1163386 w 1480916"/>
                <a:gd name="connsiteY14" fmla="*/ 344978 h 1195933"/>
                <a:gd name="connsiteX15" fmla="*/ 1117514 w 1480916"/>
                <a:gd name="connsiteY15" fmla="*/ 204863 h 1195933"/>
                <a:gd name="connsiteX16" fmla="*/ 989317 w 1480916"/>
                <a:gd name="connsiteY16" fmla="*/ 111598 h 1195933"/>
                <a:gd name="connsiteX17" fmla="*/ 754997 w 1480916"/>
                <a:gd name="connsiteY17" fmla="*/ 90892 h 1195933"/>
                <a:gd name="connsiteX18" fmla="*/ 520561 w 1480916"/>
                <a:gd name="connsiteY18" fmla="*/ 180115 h 1195933"/>
                <a:gd name="connsiteX19" fmla="*/ 40420 w 1480916"/>
                <a:gd name="connsiteY19" fmla="*/ 955334 h 1195933"/>
                <a:gd name="connsiteX0" fmla="*/ 40420 w 1480916"/>
                <a:gd name="connsiteY0" fmla="*/ 955502 h 1196101"/>
                <a:gd name="connsiteX1" fmla="*/ 40427 w 1480916"/>
                <a:gd name="connsiteY1" fmla="*/ 815907 h 1196101"/>
                <a:gd name="connsiteX2" fmla="*/ 382621 w 1480916"/>
                <a:gd name="connsiteY2" fmla="*/ 167499 h 1196101"/>
                <a:gd name="connsiteX3" fmla="*/ 837270 w 1480916"/>
                <a:gd name="connsiteY3" fmla="*/ 2076 h 1196101"/>
                <a:gd name="connsiteX4" fmla="*/ 1113640 w 1480916"/>
                <a:gd name="connsiteY4" fmla="*/ 99537 h 1196101"/>
                <a:gd name="connsiteX5" fmla="*/ 1233667 w 1480916"/>
                <a:gd name="connsiteY5" fmla="*/ 371117 h 1196101"/>
                <a:gd name="connsiteX6" fmla="*/ 1000889 w 1480916"/>
                <a:gd name="connsiteY6" fmla="*/ 790940 h 1196101"/>
                <a:gd name="connsiteX7" fmla="*/ 962770 w 1480916"/>
                <a:gd name="connsiteY7" fmla="*/ 1056244 h 1196101"/>
                <a:gd name="connsiteX8" fmla="*/ 1203435 w 1480916"/>
                <a:gd name="connsiteY8" fmla="*/ 1105280 h 1196101"/>
                <a:gd name="connsiteX9" fmla="*/ 1480905 w 1480916"/>
                <a:gd name="connsiteY9" fmla="*/ 1141443 h 1196101"/>
                <a:gd name="connsiteX10" fmla="*/ 1213602 w 1480916"/>
                <a:gd name="connsiteY10" fmla="*/ 1194458 h 1196101"/>
                <a:gd name="connsiteX11" fmla="*/ 978735 w 1480916"/>
                <a:gd name="connsiteY11" fmla="*/ 1154185 h 1196101"/>
                <a:gd name="connsiteX12" fmla="*/ 862869 w 1480916"/>
                <a:gd name="connsiteY12" fmla="*/ 945697 h 1196101"/>
                <a:gd name="connsiteX13" fmla="*/ 1005138 w 1480916"/>
                <a:gd name="connsiteY13" fmla="*/ 620335 h 1196101"/>
                <a:gd name="connsiteX14" fmla="*/ 1163386 w 1480916"/>
                <a:gd name="connsiteY14" fmla="*/ 345146 h 1196101"/>
                <a:gd name="connsiteX15" fmla="*/ 1117514 w 1480916"/>
                <a:gd name="connsiteY15" fmla="*/ 205031 h 1196101"/>
                <a:gd name="connsiteX16" fmla="*/ 989317 w 1480916"/>
                <a:gd name="connsiteY16" fmla="*/ 111766 h 1196101"/>
                <a:gd name="connsiteX17" fmla="*/ 754997 w 1480916"/>
                <a:gd name="connsiteY17" fmla="*/ 91060 h 1196101"/>
                <a:gd name="connsiteX18" fmla="*/ 520561 w 1480916"/>
                <a:gd name="connsiteY18" fmla="*/ 180283 h 1196101"/>
                <a:gd name="connsiteX19" fmla="*/ 40420 w 1480916"/>
                <a:gd name="connsiteY19" fmla="*/ 955502 h 1196101"/>
                <a:gd name="connsiteX0" fmla="*/ 40420 w 1480916"/>
                <a:gd name="connsiteY0" fmla="*/ 955502 h 1196101"/>
                <a:gd name="connsiteX1" fmla="*/ 40427 w 1480916"/>
                <a:gd name="connsiteY1" fmla="*/ 815907 h 1196101"/>
                <a:gd name="connsiteX2" fmla="*/ 382621 w 1480916"/>
                <a:gd name="connsiteY2" fmla="*/ 167499 h 1196101"/>
                <a:gd name="connsiteX3" fmla="*/ 837270 w 1480916"/>
                <a:gd name="connsiteY3" fmla="*/ 2076 h 1196101"/>
                <a:gd name="connsiteX4" fmla="*/ 1113640 w 1480916"/>
                <a:gd name="connsiteY4" fmla="*/ 99537 h 1196101"/>
                <a:gd name="connsiteX5" fmla="*/ 1233667 w 1480916"/>
                <a:gd name="connsiteY5" fmla="*/ 371117 h 1196101"/>
                <a:gd name="connsiteX6" fmla="*/ 1000889 w 1480916"/>
                <a:gd name="connsiteY6" fmla="*/ 790940 h 1196101"/>
                <a:gd name="connsiteX7" fmla="*/ 962770 w 1480916"/>
                <a:gd name="connsiteY7" fmla="*/ 1056244 h 1196101"/>
                <a:gd name="connsiteX8" fmla="*/ 1203435 w 1480916"/>
                <a:gd name="connsiteY8" fmla="*/ 1105280 h 1196101"/>
                <a:gd name="connsiteX9" fmla="*/ 1480905 w 1480916"/>
                <a:gd name="connsiteY9" fmla="*/ 1141443 h 1196101"/>
                <a:gd name="connsiteX10" fmla="*/ 1213602 w 1480916"/>
                <a:gd name="connsiteY10" fmla="*/ 1194458 h 1196101"/>
                <a:gd name="connsiteX11" fmla="*/ 978735 w 1480916"/>
                <a:gd name="connsiteY11" fmla="*/ 1154185 h 1196101"/>
                <a:gd name="connsiteX12" fmla="*/ 862869 w 1480916"/>
                <a:gd name="connsiteY12" fmla="*/ 945697 h 1196101"/>
                <a:gd name="connsiteX13" fmla="*/ 1005138 w 1480916"/>
                <a:gd name="connsiteY13" fmla="*/ 620335 h 1196101"/>
                <a:gd name="connsiteX14" fmla="*/ 1163386 w 1480916"/>
                <a:gd name="connsiteY14" fmla="*/ 345146 h 1196101"/>
                <a:gd name="connsiteX15" fmla="*/ 1117514 w 1480916"/>
                <a:gd name="connsiteY15" fmla="*/ 205031 h 1196101"/>
                <a:gd name="connsiteX16" fmla="*/ 936641 w 1480916"/>
                <a:gd name="connsiteY16" fmla="*/ 96813 h 1196101"/>
                <a:gd name="connsiteX17" fmla="*/ 754997 w 1480916"/>
                <a:gd name="connsiteY17" fmla="*/ 91060 h 1196101"/>
                <a:gd name="connsiteX18" fmla="*/ 520561 w 1480916"/>
                <a:gd name="connsiteY18" fmla="*/ 180283 h 1196101"/>
                <a:gd name="connsiteX19" fmla="*/ 40420 w 1480916"/>
                <a:gd name="connsiteY19" fmla="*/ 955502 h 1196101"/>
                <a:gd name="connsiteX0" fmla="*/ 40420 w 1480916"/>
                <a:gd name="connsiteY0" fmla="*/ 955502 h 1196101"/>
                <a:gd name="connsiteX1" fmla="*/ 40427 w 1480916"/>
                <a:gd name="connsiteY1" fmla="*/ 815907 h 1196101"/>
                <a:gd name="connsiteX2" fmla="*/ 382621 w 1480916"/>
                <a:gd name="connsiteY2" fmla="*/ 167499 h 1196101"/>
                <a:gd name="connsiteX3" fmla="*/ 837270 w 1480916"/>
                <a:gd name="connsiteY3" fmla="*/ 2076 h 1196101"/>
                <a:gd name="connsiteX4" fmla="*/ 1113640 w 1480916"/>
                <a:gd name="connsiteY4" fmla="*/ 99537 h 1196101"/>
                <a:gd name="connsiteX5" fmla="*/ 1233667 w 1480916"/>
                <a:gd name="connsiteY5" fmla="*/ 371117 h 1196101"/>
                <a:gd name="connsiteX6" fmla="*/ 1000889 w 1480916"/>
                <a:gd name="connsiteY6" fmla="*/ 790940 h 1196101"/>
                <a:gd name="connsiteX7" fmla="*/ 962770 w 1480916"/>
                <a:gd name="connsiteY7" fmla="*/ 1056244 h 1196101"/>
                <a:gd name="connsiteX8" fmla="*/ 1203435 w 1480916"/>
                <a:gd name="connsiteY8" fmla="*/ 1105280 h 1196101"/>
                <a:gd name="connsiteX9" fmla="*/ 1480905 w 1480916"/>
                <a:gd name="connsiteY9" fmla="*/ 1141443 h 1196101"/>
                <a:gd name="connsiteX10" fmla="*/ 1213602 w 1480916"/>
                <a:gd name="connsiteY10" fmla="*/ 1194458 h 1196101"/>
                <a:gd name="connsiteX11" fmla="*/ 978735 w 1480916"/>
                <a:gd name="connsiteY11" fmla="*/ 1154185 h 1196101"/>
                <a:gd name="connsiteX12" fmla="*/ 862869 w 1480916"/>
                <a:gd name="connsiteY12" fmla="*/ 945697 h 1196101"/>
                <a:gd name="connsiteX13" fmla="*/ 1005138 w 1480916"/>
                <a:gd name="connsiteY13" fmla="*/ 620335 h 1196101"/>
                <a:gd name="connsiteX14" fmla="*/ 1163386 w 1480916"/>
                <a:gd name="connsiteY14" fmla="*/ 345146 h 1196101"/>
                <a:gd name="connsiteX15" fmla="*/ 1117514 w 1480916"/>
                <a:gd name="connsiteY15" fmla="*/ 205031 h 1196101"/>
                <a:gd name="connsiteX16" fmla="*/ 936641 w 1480916"/>
                <a:gd name="connsiteY16" fmla="*/ 96813 h 1196101"/>
                <a:gd name="connsiteX17" fmla="*/ 754997 w 1480916"/>
                <a:gd name="connsiteY17" fmla="*/ 91060 h 1196101"/>
                <a:gd name="connsiteX18" fmla="*/ 520561 w 1480916"/>
                <a:gd name="connsiteY18" fmla="*/ 180282 h 1196101"/>
                <a:gd name="connsiteX19" fmla="*/ 40420 w 1480916"/>
                <a:gd name="connsiteY19" fmla="*/ 955502 h 1196101"/>
                <a:gd name="connsiteX0" fmla="*/ 40420 w 1480916"/>
                <a:gd name="connsiteY0" fmla="*/ 955502 h 1196101"/>
                <a:gd name="connsiteX1" fmla="*/ 40427 w 1480916"/>
                <a:gd name="connsiteY1" fmla="*/ 815907 h 1196101"/>
                <a:gd name="connsiteX2" fmla="*/ 382621 w 1480916"/>
                <a:gd name="connsiteY2" fmla="*/ 167499 h 1196101"/>
                <a:gd name="connsiteX3" fmla="*/ 837270 w 1480916"/>
                <a:gd name="connsiteY3" fmla="*/ 2076 h 1196101"/>
                <a:gd name="connsiteX4" fmla="*/ 1113640 w 1480916"/>
                <a:gd name="connsiteY4" fmla="*/ 99537 h 1196101"/>
                <a:gd name="connsiteX5" fmla="*/ 1233667 w 1480916"/>
                <a:gd name="connsiteY5" fmla="*/ 371117 h 1196101"/>
                <a:gd name="connsiteX6" fmla="*/ 1000889 w 1480916"/>
                <a:gd name="connsiteY6" fmla="*/ 790940 h 1196101"/>
                <a:gd name="connsiteX7" fmla="*/ 962770 w 1480916"/>
                <a:gd name="connsiteY7" fmla="*/ 1056244 h 1196101"/>
                <a:gd name="connsiteX8" fmla="*/ 1203435 w 1480916"/>
                <a:gd name="connsiteY8" fmla="*/ 1105280 h 1196101"/>
                <a:gd name="connsiteX9" fmla="*/ 1480905 w 1480916"/>
                <a:gd name="connsiteY9" fmla="*/ 1141443 h 1196101"/>
                <a:gd name="connsiteX10" fmla="*/ 1213602 w 1480916"/>
                <a:gd name="connsiteY10" fmla="*/ 1194458 h 1196101"/>
                <a:gd name="connsiteX11" fmla="*/ 978735 w 1480916"/>
                <a:gd name="connsiteY11" fmla="*/ 1154185 h 1196101"/>
                <a:gd name="connsiteX12" fmla="*/ 862869 w 1480916"/>
                <a:gd name="connsiteY12" fmla="*/ 945697 h 1196101"/>
                <a:gd name="connsiteX13" fmla="*/ 1005138 w 1480916"/>
                <a:gd name="connsiteY13" fmla="*/ 620335 h 1196101"/>
                <a:gd name="connsiteX14" fmla="*/ 1163386 w 1480916"/>
                <a:gd name="connsiteY14" fmla="*/ 345146 h 1196101"/>
                <a:gd name="connsiteX15" fmla="*/ 1117514 w 1480916"/>
                <a:gd name="connsiteY15" fmla="*/ 205031 h 1196101"/>
                <a:gd name="connsiteX16" fmla="*/ 936641 w 1480916"/>
                <a:gd name="connsiteY16" fmla="*/ 96813 h 1196101"/>
                <a:gd name="connsiteX17" fmla="*/ 754997 w 1480916"/>
                <a:gd name="connsiteY17" fmla="*/ 91060 h 1196101"/>
                <a:gd name="connsiteX18" fmla="*/ 520561 w 1480916"/>
                <a:gd name="connsiteY18" fmla="*/ 180282 h 1196101"/>
                <a:gd name="connsiteX19" fmla="*/ 328609 w 1480916"/>
                <a:gd name="connsiteY19" fmla="*/ 396059 h 1196101"/>
                <a:gd name="connsiteX20" fmla="*/ 40420 w 1480916"/>
                <a:gd name="connsiteY20" fmla="*/ 955502 h 1196101"/>
                <a:gd name="connsiteX0" fmla="*/ 41450 w 1481946"/>
                <a:gd name="connsiteY0" fmla="*/ 956171 h 1196770"/>
                <a:gd name="connsiteX1" fmla="*/ 41457 w 1481946"/>
                <a:gd name="connsiteY1" fmla="*/ 816576 h 1196770"/>
                <a:gd name="connsiteX2" fmla="*/ 399600 w 1481946"/>
                <a:gd name="connsiteY2" fmla="*/ 181834 h 1196770"/>
                <a:gd name="connsiteX3" fmla="*/ 838300 w 1481946"/>
                <a:gd name="connsiteY3" fmla="*/ 2745 h 1196770"/>
                <a:gd name="connsiteX4" fmla="*/ 1114670 w 1481946"/>
                <a:gd name="connsiteY4" fmla="*/ 100206 h 1196770"/>
                <a:gd name="connsiteX5" fmla="*/ 1234697 w 1481946"/>
                <a:gd name="connsiteY5" fmla="*/ 371786 h 1196770"/>
                <a:gd name="connsiteX6" fmla="*/ 1001919 w 1481946"/>
                <a:gd name="connsiteY6" fmla="*/ 791609 h 1196770"/>
                <a:gd name="connsiteX7" fmla="*/ 963800 w 1481946"/>
                <a:gd name="connsiteY7" fmla="*/ 1056913 h 1196770"/>
                <a:gd name="connsiteX8" fmla="*/ 1204465 w 1481946"/>
                <a:gd name="connsiteY8" fmla="*/ 1105949 h 1196770"/>
                <a:gd name="connsiteX9" fmla="*/ 1481935 w 1481946"/>
                <a:gd name="connsiteY9" fmla="*/ 1142112 h 1196770"/>
                <a:gd name="connsiteX10" fmla="*/ 1214632 w 1481946"/>
                <a:gd name="connsiteY10" fmla="*/ 1195127 h 1196770"/>
                <a:gd name="connsiteX11" fmla="*/ 979765 w 1481946"/>
                <a:gd name="connsiteY11" fmla="*/ 1154854 h 1196770"/>
                <a:gd name="connsiteX12" fmla="*/ 863899 w 1481946"/>
                <a:gd name="connsiteY12" fmla="*/ 946366 h 1196770"/>
                <a:gd name="connsiteX13" fmla="*/ 1006168 w 1481946"/>
                <a:gd name="connsiteY13" fmla="*/ 621004 h 1196770"/>
                <a:gd name="connsiteX14" fmla="*/ 1164416 w 1481946"/>
                <a:gd name="connsiteY14" fmla="*/ 345815 h 1196770"/>
                <a:gd name="connsiteX15" fmla="*/ 1118544 w 1481946"/>
                <a:gd name="connsiteY15" fmla="*/ 205700 h 1196770"/>
                <a:gd name="connsiteX16" fmla="*/ 937671 w 1481946"/>
                <a:gd name="connsiteY16" fmla="*/ 97482 h 1196770"/>
                <a:gd name="connsiteX17" fmla="*/ 756027 w 1481946"/>
                <a:gd name="connsiteY17" fmla="*/ 91729 h 1196770"/>
                <a:gd name="connsiteX18" fmla="*/ 521591 w 1481946"/>
                <a:gd name="connsiteY18" fmla="*/ 180951 h 1196770"/>
                <a:gd name="connsiteX19" fmla="*/ 329639 w 1481946"/>
                <a:gd name="connsiteY19" fmla="*/ 396728 h 1196770"/>
                <a:gd name="connsiteX20" fmla="*/ 41450 w 1481946"/>
                <a:gd name="connsiteY20" fmla="*/ 956171 h 1196770"/>
                <a:gd name="connsiteX0" fmla="*/ 41450 w 1481946"/>
                <a:gd name="connsiteY0" fmla="*/ 956171 h 1196770"/>
                <a:gd name="connsiteX1" fmla="*/ 41457 w 1481946"/>
                <a:gd name="connsiteY1" fmla="*/ 816576 h 1196770"/>
                <a:gd name="connsiteX2" fmla="*/ 399600 w 1481946"/>
                <a:gd name="connsiteY2" fmla="*/ 181834 h 1196770"/>
                <a:gd name="connsiteX3" fmla="*/ 838300 w 1481946"/>
                <a:gd name="connsiteY3" fmla="*/ 2745 h 1196770"/>
                <a:gd name="connsiteX4" fmla="*/ 1114670 w 1481946"/>
                <a:gd name="connsiteY4" fmla="*/ 100206 h 1196770"/>
                <a:gd name="connsiteX5" fmla="*/ 1234697 w 1481946"/>
                <a:gd name="connsiteY5" fmla="*/ 371786 h 1196770"/>
                <a:gd name="connsiteX6" fmla="*/ 1001919 w 1481946"/>
                <a:gd name="connsiteY6" fmla="*/ 791609 h 1196770"/>
                <a:gd name="connsiteX7" fmla="*/ 977326 w 1481946"/>
                <a:gd name="connsiteY7" fmla="*/ 1028265 h 1196770"/>
                <a:gd name="connsiteX8" fmla="*/ 1204465 w 1481946"/>
                <a:gd name="connsiteY8" fmla="*/ 1105949 h 1196770"/>
                <a:gd name="connsiteX9" fmla="*/ 1481935 w 1481946"/>
                <a:gd name="connsiteY9" fmla="*/ 1142112 h 1196770"/>
                <a:gd name="connsiteX10" fmla="*/ 1214632 w 1481946"/>
                <a:gd name="connsiteY10" fmla="*/ 1195127 h 1196770"/>
                <a:gd name="connsiteX11" fmla="*/ 979765 w 1481946"/>
                <a:gd name="connsiteY11" fmla="*/ 1154854 h 1196770"/>
                <a:gd name="connsiteX12" fmla="*/ 863899 w 1481946"/>
                <a:gd name="connsiteY12" fmla="*/ 946366 h 1196770"/>
                <a:gd name="connsiteX13" fmla="*/ 1006168 w 1481946"/>
                <a:gd name="connsiteY13" fmla="*/ 621004 h 1196770"/>
                <a:gd name="connsiteX14" fmla="*/ 1164416 w 1481946"/>
                <a:gd name="connsiteY14" fmla="*/ 345815 h 1196770"/>
                <a:gd name="connsiteX15" fmla="*/ 1118544 w 1481946"/>
                <a:gd name="connsiteY15" fmla="*/ 205700 h 1196770"/>
                <a:gd name="connsiteX16" fmla="*/ 937671 w 1481946"/>
                <a:gd name="connsiteY16" fmla="*/ 97482 h 1196770"/>
                <a:gd name="connsiteX17" fmla="*/ 756027 w 1481946"/>
                <a:gd name="connsiteY17" fmla="*/ 91729 h 1196770"/>
                <a:gd name="connsiteX18" fmla="*/ 521591 w 1481946"/>
                <a:gd name="connsiteY18" fmla="*/ 180951 h 1196770"/>
                <a:gd name="connsiteX19" fmla="*/ 329639 w 1481946"/>
                <a:gd name="connsiteY19" fmla="*/ 396728 h 1196770"/>
                <a:gd name="connsiteX20" fmla="*/ 41450 w 1481946"/>
                <a:gd name="connsiteY20" fmla="*/ 956171 h 1196770"/>
                <a:gd name="connsiteX0" fmla="*/ 41450 w 1481946"/>
                <a:gd name="connsiteY0" fmla="*/ 956171 h 1196770"/>
                <a:gd name="connsiteX1" fmla="*/ 41457 w 1481946"/>
                <a:gd name="connsiteY1" fmla="*/ 816576 h 1196770"/>
                <a:gd name="connsiteX2" fmla="*/ 399600 w 1481946"/>
                <a:gd name="connsiteY2" fmla="*/ 181834 h 1196770"/>
                <a:gd name="connsiteX3" fmla="*/ 838300 w 1481946"/>
                <a:gd name="connsiteY3" fmla="*/ 2745 h 1196770"/>
                <a:gd name="connsiteX4" fmla="*/ 1114670 w 1481946"/>
                <a:gd name="connsiteY4" fmla="*/ 100206 h 1196770"/>
                <a:gd name="connsiteX5" fmla="*/ 1234697 w 1481946"/>
                <a:gd name="connsiteY5" fmla="*/ 371786 h 1196770"/>
                <a:gd name="connsiteX6" fmla="*/ 1001919 w 1481946"/>
                <a:gd name="connsiteY6" fmla="*/ 791609 h 1196770"/>
                <a:gd name="connsiteX7" fmla="*/ 970564 w 1481946"/>
                <a:gd name="connsiteY7" fmla="*/ 1042590 h 1196770"/>
                <a:gd name="connsiteX8" fmla="*/ 1204465 w 1481946"/>
                <a:gd name="connsiteY8" fmla="*/ 1105949 h 1196770"/>
                <a:gd name="connsiteX9" fmla="*/ 1481935 w 1481946"/>
                <a:gd name="connsiteY9" fmla="*/ 1142112 h 1196770"/>
                <a:gd name="connsiteX10" fmla="*/ 1214632 w 1481946"/>
                <a:gd name="connsiteY10" fmla="*/ 1195127 h 1196770"/>
                <a:gd name="connsiteX11" fmla="*/ 979765 w 1481946"/>
                <a:gd name="connsiteY11" fmla="*/ 1154854 h 1196770"/>
                <a:gd name="connsiteX12" fmla="*/ 863899 w 1481946"/>
                <a:gd name="connsiteY12" fmla="*/ 946366 h 1196770"/>
                <a:gd name="connsiteX13" fmla="*/ 1006168 w 1481946"/>
                <a:gd name="connsiteY13" fmla="*/ 621004 h 1196770"/>
                <a:gd name="connsiteX14" fmla="*/ 1164416 w 1481946"/>
                <a:gd name="connsiteY14" fmla="*/ 345815 h 1196770"/>
                <a:gd name="connsiteX15" fmla="*/ 1118544 w 1481946"/>
                <a:gd name="connsiteY15" fmla="*/ 205700 h 1196770"/>
                <a:gd name="connsiteX16" fmla="*/ 937671 w 1481946"/>
                <a:gd name="connsiteY16" fmla="*/ 97482 h 1196770"/>
                <a:gd name="connsiteX17" fmla="*/ 756027 w 1481946"/>
                <a:gd name="connsiteY17" fmla="*/ 91729 h 1196770"/>
                <a:gd name="connsiteX18" fmla="*/ 521591 w 1481946"/>
                <a:gd name="connsiteY18" fmla="*/ 180951 h 1196770"/>
                <a:gd name="connsiteX19" fmla="*/ 329639 w 1481946"/>
                <a:gd name="connsiteY19" fmla="*/ 396728 h 1196770"/>
                <a:gd name="connsiteX20" fmla="*/ 41450 w 1481946"/>
                <a:gd name="connsiteY20" fmla="*/ 956171 h 1196770"/>
                <a:gd name="connsiteX0" fmla="*/ 41450 w 1482525"/>
                <a:gd name="connsiteY0" fmla="*/ 956171 h 1196711"/>
                <a:gd name="connsiteX1" fmla="*/ 41457 w 1482525"/>
                <a:gd name="connsiteY1" fmla="*/ 816576 h 1196711"/>
                <a:gd name="connsiteX2" fmla="*/ 399600 w 1482525"/>
                <a:gd name="connsiteY2" fmla="*/ 181834 h 1196711"/>
                <a:gd name="connsiteX3" fmla="*/ 838300 w 1482525"/>
                <a:gd name="connsiteY3" fmla="*/ 2745 h 1196711"/>
                <a:gd name="connsiteX4" fmla="*/ 1114670 w 1482525"/>
                <a:gd name="connsiteY4" fmla="*/ 100206 h 1196711"/>
                <a:gd name="connsiteX5" fmla="*/ 1234697 w 1482525"/>
                <a:gd name="connsiteY5" fmla="*/ 371786 h 1196711"/>
                <a:gd name="connsiteX6" fmla="*/ 1001919 w 1482525"/>
                <a:gd name="connsiteY6" fmla="*/ 791609 h 1196711"/>
                <a:gd name="connsiteX7" fmla="*/ 970564 w 1482525"/>
                <a:gd name="connsiteY7" fmla="*/ 1042590 h 1196711"/>
                <a:gd name="connsiteX8" fmla="*/ 1138262 w 1482525"/>
                <a:gd name="connsiteY8" fmla="*/ 1119644 h 1196711"/>
                <a:gd name="connsiteX9" fmla="*/ 1481935 w 1482525"/>
                <a:gd name="connsiteY9" fmla="*/ 1142112 h 1196711"/>
                <a:gd name="connsiteX10" fmla="*/ 1214632 w 1482525"/>
                <a:gd name="connsiteY10" fmla="*/ 1195127 h 1196711"/>
                <a:gd name="connsiteX11" fmla="*/ 979765 w 1482525"/>
                <a:gd name="connsiteY11" fmla="*/ 1154854 h 1196711"/>
                <a:gd name="connsiteX12" fmla="*/ 863899 w 1482525"/>
                <a:gd name="connsiteY12" fmla="*/ 946366 h 1196711"/>
                <a:gd name="connsiteX13" fmla="*/ 1006168 w 1482525"/>
                <a:gd name="connsiteY13" fmla="*/ 621004 h 1196711"/>
                <a:gd name="connsiteX14" fmla="*/ 1164416 w 1482525"/>
                <a:gd name="connsiteY14" fmla="*/ 345815 h 1196711"/>
                <a:gd name="connsiteX15" fmla="*/ 1118544 w 1482525"/>
                <a:gd name="connsiteY15" fmla="*/ 205700 h 1196711"/>
                <a:gd name="connsiteX16" fmla="*/ 937671 w 1482525"/>
                <a:gd name="connsiteY16" fmla="*/ 97482 h 1196711"/>
                <a:gd name="connsiteX17" fmla="*/ 756027 w 1482525"/>
                <a:gd name="connsiteY17" fmla="*/ 91729 h 1196711"/>
                <a:gd name="connsiteX18" fmla="*/ 521591 w 1482525"/>
                <a:gd name="connsiteY18" fmla="*/ 180951 h 1196711"/>
                <a:gd name="connsiteX19" fmla="*/ 329639 w 1482525"/>
                <a:gd name="connsiteY19" fmla="*/ 396728 h 1196711"/>
                <a:gd name="connsiteX20" fmla="*/ 41450 w 1482525"/>
                <a:gd name="connsiteY20" fmla="*/ 956171 h 1196711"/>
                <a:gd name="connsiteX0" fmla="*/ 41450 w 1482525"/>
                <a:gd name="connsiteY0" fmla="*/ 956171 h 1196710"/>
                <a:gd name="connsiteX1" fmla="*/ 41457 w 1482525"/>
                <a:gd name="connsiteY1" fmla="*/ 816576 h 1196710"/>
                <a:gd name="connsiteX2" fmla="*/ 399600 w 1482525"/>
                <a:gd name="connsiteY2" fmla="*/ 181834 h 1196710"/>
                <a:gd name="connsiteX3" fmla="*/ 838300 w 1482525"/>
                <a:gd name="connsiteY3" fmla="*/ 2745 h 1196710"/>
                <a:gd name="connsiteX4" fmla="*/ 1114670 w 1482525"/>
                <a:gd name="connsiteY4" fmla="*/ 100206 h 1196710"/>
                <a:gd name="connsiteX5" fmla="*/ 1234697 w 1482525"/>
                <a:gd name="connsiteY5" fmla="*/ 371786 h 1196710"/>
                <a:gd name="connsiteX6" fmla="*/ 1001919 w 1482525"/>
                <a:gd name="connsiteY6" fmla="*/ 791609 h 1196710"/>
                <a:gd name="connsiteX7" fmla="*/ 970564 w 1482525"/>
                <a:gd name="connsiteY7" fmla="*/ 1042590 h 1196710"/>
                <a:gd name="connsiteX8" fmla="*/ 1138262 w 1482525"/>
                <a:gd name="connsiteY8" fmla="*/ 1119644 h 1196710"/>
                <a:gd name="connsiteX9" fmla="*/ 1481935 w 1482525"/>
                <a:gd name="connsiteY9" fmla="*/ 1142112 h 1196710"/>
                <a:gd name="connsiteX10" fmla="*/ 1214632 w 1482525"/>
                <a:gd name="connsiteY10" fmla="*/ 1195127 h 1196710"/>
                <a:gd name="connsiteX11" fmla="*/ 979765 w 1482525"/>
                <a:gd name="connsiteY11" fmla="*/ 1154854 h 1196710"/>
                <a:gd name="connsiteX12" fmla="*/ 863899 w 1482525"/>
                <a:gd name="connsiteY12" fmla="*/ 946366 h 1196710"/>
                <a:gd name="connsiteX13" fmla="*/ 1006168 w 1482525"/>
                <a:gd name="connsiteY13" fmla="*/ 621004 h 1196710"/>
                <a:gd name="connsiteX14" fmla="*/ 1164416 w 1482525"/>
                <a:gd name="connsiteY14" fmla="*/ 345815 h 1196710"/>
                <a:gd name="connsiteX15" fmla="*/ 1118544 w 1482525"/>
                <a:gd name="connsiteY15" fmla="*/ 205700 h 1196710"/>
                <a:gd name="connsiteX16" fmla="*/ 937671 w 1482525"/>
                <a:gd name="connsiteY16" fmla="*/ 97482 h 1196710"/>
                <a:gd name="connsiteX17" fmla="*/ 756027 w 1482525"/>
                <a:gd name="connsiteY17" fmla="*/ 91729 h 1196710"/>
                <a:gd name="connsiteX18" fmla="*/ 521591 w 1482525"/>
                <a:gd name="connsiteY18" fmla="*/ 180951 h 1196710"/>
                <a:gd name="connsiteX19" fmla="*/ 329639 w 1482525"/>
                <a:gd name="connsiteY19" fmla="*/ 396728 h 1196710"/>
                <a:gd name="connsiteX20" fmla="*/ 41450 w 1482525"/>
                <a:gd name="connsiteY20" fmla="*/ 956171 h 1196710"/>
                <a:gd name="connsiteX0" fmla="*/ 41450 w 1482525"/>
                <a:gd name="connsiteY0" fmla="*/ 956171 h 1196710"/>
                <a:gd name="connsiteX1" fmla="*/ 41457 w 1482525"/>
                <a:gd name="connsiteY1" fmla="*/ 816576 h 1196710"/>
                <a:gd name="connsiteX2" fmla="*/ 399600 w 1482525"/>
                <a:gd name="connsiteY2" fmla="*/ 181834 h 1196710"/>
                <a:gd name="connsiteX3" fmla="*/ 838300 w 1482525"/>
                <a:gd name="connsiteY3" fmla="*/ 2745 h 1196710"/>
                <a:gd name="connsiteX4" fmla="*/ 1114670 w 1482525"/>
                <a:gd name="connsiteY4" fmla="*/ 100206 h 1196710"/>
                <a:gd name="connsiteX5" fmla="*/ 1234697 w 1482525"/>
                <a:gd name="connsiteY5" fmla="*/ 371786 h 1196710"/>
                <a:gd name="connsiteX6" fmla="*/ 1001919 w 1482525"/>
                <a:gd name="connsiteY6" fmla="*/ 791609 h 1196710"/>
                <a:gd name="connsiteX7" fmla="*/ 970564 w 1482525"/>
                <a:gd name="connsiteY7" fmla="*/ 1042590 h 1196710"/>
                <a:gd name="connsiteX8" fmla="*/ 1138262 w 1482525"/>
                <a:gd name="connsiteY8" fmla="*/ 1119643 h 1196710"/>
                <a:gd name="connsiteX9" fmla="*/ 1481935 w 1482525"/>
                <a:gd name="connsiteY9" fmla="*/ 1142112 h 1196710"/>
                <a:gd name="connsiteX10" fmla="*/ 1214632 w 1482525"/>
                <a:gd name="connsiteY10" fmla="*/ 1195127 h 1196710"/>
                <a:gd name="connsiteX11" fmla="*/ 979765 w 1482525"/>
                <a:gd name="connsiteY11" fmla="*/ 1154854 h 1196710"/>
                <a:gd name="connsiteX12" fmla="*/ 863899 w 1482525"/>
                <a:gd name="connsiteY12" fmla="*/ 946366 h 1196710"/>
                <a:gd name="connsiteX13" fmla="*/ 1006168 w 1482525"/>
                <a:gd name="connsiteY13" fmla="*/ 621004 h 1196710"/>
                <a:gd name="connsiteX14" fmla="*/ 1164416 w 1482525"/>
                <a:gd name="connsiteY14" fmla="*/ 345815 h 1196710"/>
                <a:gd name="connsiteX15" fmla="*/ 1118544 w 1482525"/>
                <a:gd name="connsiteY15" fmla="*/ 205700 h 1196710"/>
                <a:gd name="connsiteX16" fmla="*/ 937671 w 1482525"/>
                <a:gd name="connsiteY16" fmla="*/ 97482 h 1196710"/>
                <a:gd name="connsiteX17" fmla="*/ 756027 w 1482525"/>
                <a:gd name="connsiteY17" fmla="*/ 91729 h 1196710"/>
                <a:gd name="connsiteX18" fmla="*/ 521591 w 1482525"/>
                <a:gd name="connsiteY18" fmla="*/ 180951 h 1196710"/>
                <a:gd name="connsiteX19" fmla="*/ 329639 w 1482525"/>
                <a:gd name="connsiteY19" fmla="*/ 396728 h 1196710"/>
                <a:gd name="connsiteX20" fmla="*/ 41450 w 1482525"/>
                <a:gd name="connsiteY20" fmla="*/ 956171 h 1196710"/>
                <a:gd name="connsiteX0" fmla="*/ 41450 w 1482525"/>
                <a:gd name="connsiteY0" fmla="*/ 956171 h 1196710"/>
                <a:gd name="connsiteX1" fmla="*/ 41457 w 1482525"/>
                <a:gd name="connsiteY1" fmla="*/ 816576 h 1196710"/>
                <a:gd name="connsiteX2" fmla="*/ 399600 w 1482525"/>
                <a:gd name="connsiteY2" fmla="*/ 181834 h 1196710"/>
                <a:gd name="connsiteX3" fmla="*/ 838300 w 1482525"/>
                <a:gd name="connsiteY3" fmla="*/ 2745 h 1196710"/>
                <a:gd name="connsiteX4" fmla="*/ 1114670 w 1482525"/>
                <a:gd name="connsiteY4" fmla="*/ 100206 h 1196710"/>
                <a:gd name="connsiteX5" fmla="*/ 1234697 w 1482525"/>
                <a:gd name="connsiteY5" fmla="*/ 371786 h 1196710"/>
                <a:gd name="connsiteX6" fmla="*/ 1001919 w 1482525"/>
                <a:gd name="connsiteY6" fmla="*/ 791609 h 1196710"/>
                <a:gd name="connsiteX7" fmla="*/ 970564 w 1482525"/>
                <a:gd name="connsiteY7" fmla="*/ 1042590 h 1196710"/>
                <a:gd name="connsiteX8" fmla="*/ 1138262 w 1482525"/>
                <a:gd name="connsiteY8" fmla="*/ 1119643 h 1196710"/>
                <a:gd name="connsiteX9" fmla="*/ 1481935 w 1482525"/>
                <a:gd name="connsiteY9" fmla="*/ 1142112 h 1196710"/>
                <a:gd name="connsiteX10" fmla="*/ 1214632 w 1482525"/>
                <a:gd name="connsiteY10" fmla="*/ 1195127 h 1196710"/>
                <a:gd name="connsiteX11" fmla="*/ 979765 w 1482525"/>
                <a:gd name="connsiteY11" fmla="*/ 1154854 h 1196710"/>
                <a:gd name="connsiteX12" fmla="*/ 863899 w 1482525"/>
                <a:gd name="connsiteY12" fmla="*/ 946366 h 1196710"/>
                <a:gd name="connsiteX13" fmla="*/ 1006168 w 1482525"/>
                <a:gd name="connsiteY13" fmla="*/ 621004 h 1196710"/>
                <a:gd name="connsiteX14" fmla="*/ 1164416 w 1482525"/>
                <a:gd name="connsiteY14" fmla="*/ 345815 h 1196710"/>
                <a:gd name="connsiteX15" fmla="*/ 1118544 w 1482525"/>
                <a:gd name="connsiteY15" fmla="*/ 205700 h 1196710"/>
                <a:gd name="connsiteX16" fmla="*/ 937671 w 1482525"/>
                <a:gd name="connsiteY16" fmla="*/ 97482 h 1196710"/>
                <a:gd name="connsiteX17" fmla="*/ 756027 w 1482525"/>
                <a:gd name="connsiteY17" fmla="*/ 91729 h 1196710"/>
                <a:gd name="connsiteX18" fmla="*/ 521591 w 1482525"/>
                <a:gd name="connsiteY18" fmla="*/ 180951 h 1196710"/>
                <a:gd name="connsiteX19" fmla="*/ 329639 w 1482525"/>
                <a:gd name="connsiteY19" fmla="*/ 396728 h 1196710"/>
                <a:gd name="connsiteX20" fmla="*/ 41450 w 1482525"/>
                <a:gd name="connsiteY20" fmla="*/ 956171 h 1196710"/>
                <a:gd name="connsiteX0" fmla="*/ 41450 w 1482525"/>
                <a:gd name="connsiteY0" fmla="*/ 956171 h 1196710"/>
                <a:gd name="connsiteX1" fmla="*/ 41457 w 1482525"/>
                <a:gd name="connsiteY1" fmla="*/ 816576 h 1196710"/>
                <a:gd name="connsiteX2" fmla="*/ 399600 w 1482525"/>
                <a:gd name="connsiteY2" fmla="*/ 181834 h 1196710"/>
                <a:gd name="connsiteX3" fmla="*/ 838300 w 1482525"/>
                <a:gd name="connsiteY3" fmla="*/ 2745 h 1196710"/>
                <a:gd name="connsiteX4" fmla="*/ 1114670 w 1482525"/>
                <a:gd name="connsiteY4" fmla="*/ 100206 h 1196710"/>
                <a:gd name="connsiteX5" fmla="*/ 1234697 w 1482525"/>
                <a:gd name="connsiteY5" fmla="*/ 371786 h 1196710"/>
                <a:gd name="connsiteX6" fmla="*/ 1001919 w 1482525"/>
                <a:gd name="connsiteY6" fmla="*/ 791609 h 1196710"/>
                <a:gd name="connsiteX7" fmla="*/ 970564 w 1482525"/>
                <a:gd name="connsiteY7" fmla="*/ 1042590 h 1196710"/>
                <a:gd name="connsiteX8" fmla="*/ 1138262 w 1482525"/>
                <a:gd name="connsiteY8" fmla="*/ 1119643 h 1196710"/>
                <a:gd name="connsiteX9" fmla="*/ 1481935 w 1482525"/>
                <a:gd name="connsiteY9" fmla="*/ 1142112 h 1196710"/>
                <a:gd name="connsiteX10" fmla="*/ 1214632 w 1482525"/>
                <a:gd name="connsiteY10" fmla="*/ 1195127 h 1196710"/>
                <a:gd name="connsiteX11" fmla="*/ 979765 w 1482525"/>
                <a:gd name="connsiteY11" fmla="*/ 1154854 h 1196710"/>
                <a:gd name="connsiteX12" fmla="*/ 863899 w 1482525"/>
                <a:gd name="connsiteY12" fmla="*/ 946366 h 1196710"/>
                <a:gd name="connsiteX13" fmla="*/ 1006168 w 1482525"/>
                <a:gd name="connsiteY13" fmla="*/ 621004 h 1196710"/>
                <a:gd name="connsiteX14" fmla="*/ 1164416 w 1482525"/>
                <a:gd name="connsiteY14" fmla="*/ 345815 h 1196710"/>
                <a:gd name="connsiteX15" fmla="*/ 1118544 w 1482525"/>
                <a:gd name="connsiteY15" fmla="*/ 205700 h 1196710"/>
                <a:gd name="connsiteX16" fmla="*/ 937671 w 1482525"/>
                <a:gd name="connsiteY16" fmla="*/ 97482 h 1196710"/>
                <a:gd name="connsiteX17" fmla="*/ 756027 w 1482525"/>
                <a:gd name="connsiteY17" fmla="*/ 91729 h 1196710"/>
                <a:gd name="connsiteX18" fmla="*/ 521591 w 1482525"/>
                <a:gd name="connsiteY18" fmla="*/ 180951 h 1196710"/>
                <a:gd name="connsiteX19" fmla="*/ 329639 w 1482525"/>
                <a:gd name="connsiteY19" fmla="*/ 396728 h 1196710"/>
                <a:gd name="connsiteX20" fmla="*/ 41450 w 1482525"/>
                <a:gd name="connsiteY20" fmla="*/ 956171 h 1196710"/>
                <a:gd name="connsiteX0" fmla="*/ 41450 w 1482525"/>
                <a:gd name="connsiteY0" fmla="*/ 956171 h 1196710"/>
                <a:gd name="connsiteX1" fmla="*/ 41457 w 1482525"/>
                <a:gd name="connsiteY1" fmla="*/ 816576 h 1196710"/>
                <a:gd name="connsiteX2" fmla="*/ 399600 w 1482525"/>
                <a:gd name="connsiteY2" fmla="*/ 181834 h 1196710"/>
                <a:gd name="connsiteX3" fmla="*/ 838300 w 1482525"/>
                <a:gd name="connsiteY3" fmla="*/ 2745 h 1196710"/>
                <a:gd name="connsiteX4" fmla="*/ 1114670 w 1482525"/>
                <a:gd name="connsiteY4" fmla="*/ 100206 h 1196710"/>
                <a:gd name="connsiteX5" fmla="*/ 1234697 w 1482525"/>
                <a:gd name="connsiteY5" fmla="*/ 371786 h 1196710"/>
                <a:gd name="connsiteX6" fmla="*/ 1001919 w 1482525"/>
                <a:gd name="connsiteY6" fmla="*/ 791609 h 1196710"/>
                <a:gd name="connsiteX7" fmla="*/ 970564 w 1482525"/>
                <a:gd name="connsiteY7" fmla="*/ 1042590 h 1196710"/>
                <a:gd name="connsiteX8" fmla="*/ 1138262 w 1482525"/>
                <a:gd name="connsiteY8" fmla="*/ 1119643 h 1196710"/>
                <a:gd name="connsiteX9" fmla="*/ 1481935 w 1482525"/>
                <a:gd name="connsiteY9" fmla="*/ 1142112 h 1196710"/>
                <a:gd name="connsiteX10" fmla="*/ 1214632 w 1482525"/>
                <a:gd name="connsiteY10" fmla="*/ 1195127 h 1196710"/>
                <a:gd name="connsiteX11" fmla="*/ 979765 w 1482525"/>
                <a:gd name="connsiteY11" fmla="*/ 1154854 h 1196710"/>
                <a:gd name="connsiteX12" fmla="*/ 879849 w 1482525"/>
                <a:gd name="connsiteY12" fmla="*/ 960030 h 1196710"/>
                <a:gd name="connsiteX13" fmla="*/ 1006168 w 1482525"/>
                <a:gd name="connsiteY13" fmla="*/ 621004 h 1196710"/>
                <a:gd name="connsiteX14" fmla="*/ 1164416 w 1482525"/>
                <a:gd name="connsiteY14" fmla="*/ 345815 h 1196710"/>
                <a:gd name="connsiteX15" fmla="*/ 1118544 w 1482525"/>
                <a:gd name="connsiteY15" fmla="*/ 205700 h 1196710"/>
                <a:gd name="connsiteX16" fmla="*/ 937671 w 1482525"/>
                <a:gd name="connsiteY16" fmla="*/ 97482 h 1196710"/>
                <a:gd name="connsiteX17" fmla="*/ 756027 w 1482525"/>
                <a:gd name="connsiteY17" fmla="*/ 91729 h 1196710"/>
                <a:gd name="connsiteX18" fmla="*/ 521591 w 1482525"/>
                <a:gd name="connsiteY18" fmla="*/ 180951 h 1196710"/>
                <a:gd name="connsiteX19" fmla="*/ 329639 w 1482525"/>
                <a:gd name="connsiteY19" fmla="*/ 396728 h 1196710"/>
                <a:gd name="connsiteX20" fmla="*/ 41450 w 1482525"/>
                <a:gd name="connsiteY20" fmla="*/ 956171 h 1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2525" h="1196710">
                  <a:moveTo>
                    <a:pt x="41450" y="956171"/>
                  </a:moveTo>
                  <a:cubicBezTo>
                    <a:pt x="-9220" y="938196"/>
                    <a:pt x="-18235" y="945632"/>
                    <a:pt x="41457" y="816576"/>
                  </a:cubicBezTo>
                  <a:cubicBezTo>
                    <a:pt x="101149" y="687520"/>
                    <a:pt x="274928" y="316059"/>
                    <a:pt x="399600" y="181834"/>
                  </a:cubicBezTo>
                  <a:cubicBezTo>
                    <a:pt x="524272" y="47609"/>
                    <a:pt x="719122" y="16350"/>
                    <a:pt x="838300" y="2745"/>
                  </a:cubicBezTo>
                  <a:cubicBezTo>
                    <a:pt x="957478" y="-10860"/>
                    <a:pt x="992141" y="26789"/>
                    <a:pt x="1114670" y="100206"/>
                  </a:cubicBezTo>
                  <a:cubicBezTo>
                    <a:pt x="1161977" y="144348"/>
                    <a:pt x="1221262" y="202476"/>
                    <a:pt x="1234697" y="371786"/>
                  </a:cubicBezTo>
                  <a:cubicBezTo>
                    <a:pt x="1222026" y="487235"/>
                    <a:pt x="1042156" y="679918"/>
                    <a:pt x="1001919" y="791609"/>
                  </a:cubicBezTo>
                  <a:cubicBezTo>
                    <a:pt x="961682" y="903300"/>
                    <a:pt x="916341" y="949197"/>
                    <a:pt x="970564" y="1042590"/>
                  </a:cubicBezTo>
                  <a:cubicBezTo>
                    <a:pt x="1006412" y="1080007"/>
                    <a:pt x="1059232" y="1089926"/>
                    <a:pt x="1138262" y="1119643"/>
                  </a:cubicBezTo>
                  <a:cubicBezTo>
                    <a:pt x="1230817" y="1120714"/>
                    <a:pt x="1469207" y="1129531"/>
                    <a:pt x="1481935" y="1142112"/>
                  </a:cubicBezTo>
                  <a:cubicBezTo>
                    <a:pt x="1494663" y="1154693"/>
                    <a:pt x="1298249" y="1206348"/>
                    <a:pt x="1214632" y="1195127"/>
                  </a:cubicBezTo>
                  <a:cubicBezTo>
                    <a:pt x="1131015" y="1183906"/>
                    <a:pt x="1038220" y="1196314"/>
                    <a:pt x="979765" y="1154854"/>
                  </a:cubicBezTo>
                  <a:cubicBezTo>
                    <a:pt x="882157" y="1069793"/>
                    <a:pt x="875526" y="1035660"/>
                    <a:pt x="879849" y="960030"/>
                  </a:cubicBezTo>
                  <a:cubicBezTo>
                    <a:pt x="884172" y="884400"/>
                    <a:pt x="944886" y="713180"/>
                    <a:pt x="1006168" y="621004"/>
                  </a:cubicBezTo>
                  <a:cubicBezTo>
                    <a:pt x="1067450" y="528828"/>
                    <a:pt x="1149635" y="425121"/>
                    <a:pt x="1164416" y="345815"/>
                  </a:cubicBezTo>
                  <a:cubicBezTo>
                    <a:pt x="1127726" y="236720"/>
                    <a:pt x="1150936" y="235905"/>
                    <a:pt x="1118544" y="205700"/>
                  </a:cubicBezTo>
                  <a:cubicBezTo>
                    <a:pt x="1086152" y="175495"/>
                    <a:pt x="993356" y="118974"/>
                    <a:pt x="937671" y="97482"/>
                  </a:cubicBezTo>
                  <a:lnTo>
                    <a:pt x="756027" y="91729"/>
                  </a:lnTo>
                  <a:cubicBezTo>
                    <a:pt x="677882" y="121470"/>
                    <a:pt x="592656" y="130118"/>
                    <a:pt x="521591" y="180951"/>
                  </a:cubicBezTo>
                  <a:cubicBezTo>
                    <a:pt x="450526" y="231784"/>
                    <a:pt x="409663" y="267525"/>
                    <a:pt x="329639" y="396728"/>
                  </a:cubicBezTo>
                  <a:cubicBezTo>
                    <a:pt x="249616" y="525931"/>
                    <a:pt x="91738" y="899866"/>
                    <a:pt x="41450" y="956171"/>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1"/>
            <p:cNvSpPr/>
            <p:nvPr/>
          </p:nvSpPr>
          <p:spPr>
            <a:xfrm rot="20593882">
              <a:off x="7125511" y="4646745"/>
              <a:ext cx="716025" cy="324868"/>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637178"/>
                <a:gd name="connsiteY0" fmla="*/ 1334253 h 2726428"/>
                <a:gd name="connsiteX1" fmla="*/ 552556 w 1637178"/>
                <a:gd name="connsiteY1" fmla="*/ 18522 h 2726428"/>
                <a:gd name="connsiteX2" fmla="*/ 1124753 w 1637178"/>
                <a:gd name="connsiteY2" fmla="*/ 1393400 h 2726428"/>
                <a:gd name="connsiteX3" fmla="*/ 1303450 w 1637178"/>
                <a:gd name="connsiteY3" fmla="*/ 1815138 h 2726428"/>
                <a:gd name="connsiteX4" fmla="*/ 1511092 w 1637178"/>
                <a:gd name="connsiteY4" fmla="*/ 2158338 h 2726428"/>
                <a:gd name="connsiteX5" fmla="*/ 1613223 w 1637178"/>
                <a:gd name="connsiteY5" fmla="*/ 2723407 h 2726428"/>
                <a:gd name="connsiteX6" fmla="*/ 1051455 w 1637178"/>
                <a:gd name="connsiteY6" fmla="*/ 1891863 h 2726428"/>
                <a:gd name="connsiteX7" fmla="*/ 555914 w 1637178"/>
                <a:gd name="connsiteY7" fmla="*/ 2428439 h 2726428"/>
                <a:gd name="connsiteX8" fmla="*/ 49 w 1637178"/>
                <a:gd name="connsiteY8" fmla="*/ 1334253 h 27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178" h="2726428">
                  <a:moveTo>
                    <a:pt x="49" y="1334253"/>
                  </a:moveTo>
                  <a:cubicBezTo>
                    <a:pt x="-4023" y="283512"/>
                    <a:pt x="243702" y="-91779"/>
                    <a:pt x="552556" y="18522"/>
                  </a:cubicBezTo>
                  <a:cubicBezTo>
                    <a:pt x="861410" y="128823"/>
                    <a:pt x="999604" y="1093964"/>
                    <a:pt x="1124753" y="1393400"/>
                  </a:cubicBezTo>
                  <a:cubicBezTo>
                    <a:pt x="1249902" y="1692836"/>
                    <a:pt x="1239060" y="1687648"/>
                    <a:pt x="1303450" y="1815138"/>
                  </a:cubicBezTo>
                  <a:cubicBezTo>
                    <a:pt x="1367840" y="1942628"/>
                    <a:pt x="1459463" y="2006960"/>
                    <a:pt x="1511092" y="2158338"/>
                  </a:cubicBezTo>
                  <a:cubicBezTo>
                    <a:pt x="1562721" y="2309716"/>
                    <a:pt x="1689829" y="2767819"/>
                    <a:pt x="1613223" y="2723407"/>
                  </a:cubicBezTo>
                  <a:cubicBezTo>
                    <a:pt x="1536617" y="2678995"/>
                    <a:pt x="1164701" y="1968068"/>
                    <a:pt x="1051455" y="1891863"/>
                  </a:cubicBezTo>
                  <a:cubicBezTo>
                    <a:pt x="938210" y="1815658"/>
                    <a:pt x="731148" y="2521374"/>
                    <a:pt x="555914" y="2428439"/>
                  </a:cubicBezTo>
                  <a:cubicBezTo>
                    <a:pt x="380680" y="2335504"/>
                    <a:pt x="4121" y="2384994"/>
                    <a:pt x="49" y="1334253"/>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rot="1412291">
              <a:off x="7187749" y="4444734"/>
              <a:ext cx="1264972" cy="704443"/>
              <a:chOff x="7412223" y="4133413"/>
              <a:chExt cx="1264972" cy="704443"/>
            </a:xfrm>
          </p:grpSpPr>
          <p:sp>
            <p:nvSpPr>
              <p:cNvPr id="25" name="円/楕円 1"/>
              <p:cNvSpPr/>
              <p:nvPr/>
            </p:nvSpPr>
            <p:spPr>
              <a:xfrm rot="722472">
                <a:off x="7749635" y="4170943"/>
                <a:ext cx="388311" cy="316516"/>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1561 w 1065385"/>
                  <a:gd name="connsiteY0" fmla="*/ 506991 h 1706699"/>
                  <a:gd name="connsiteX1" fmla="*/ 387056 w 1065385"/>
                  <a:gd name="connsiteY1" fmla="*/ 76044 h 1706699"/>
                  <a:gd name="connsiteX2" fmla="*/ 641702 w 1065385"/>
                  <a:gd name="connsiteY2" fmla="*/ 223627 h 1706699"/>
                  <a:gd name="connsiteX3" fmla="*/ 769171 w 1065385"/>
                  <a:gd name="connsiteY3" fmla="*/ 565515 h 1706699"/>
                  <a:gd name="connsiteX4" fmla="*/ 1065261 w 1065385"/>
                  <a:gd name="connsiteY4" fmla="*/ 1696586 h 1706699"/>
                  <a:gd name="connsiteX5" fmla="*/ 743496 w 1065385"/>
                  <a:gd name="connsiteY5" fmla="*/ 1194708 h 1706699"/>
                  <a:gd name="connsiteX6" fmla="*/ 394265 w 1065385"/>
                  <a:gd name="connsiteY6" fmla="*/ 1093782 h 1706699"/>
                  <a:gd name="connsiteX7" fmla="*/ 21561 w 1065385"/>
                  <a:gd name="connsiteY7" fmla="*/ 506991 h 1706699"/>
                  <a:gd name="connsiteX0" fmla="*/ 9 w 1043833"/>
                  <a:gd name="connsiteY0" fmla="*/ 713201 h 1912909"/>
                  <a:gd name="connsiteX1" fmla="*/ 362097 w 1043833"/>
                  <a:gd name="connsiteY1" fmla="*/ 4682 h 1912909"/>
                  <a:gd name="connsiteX2" fmla="*/ 620150 w 1043833"/>
                  <a:gd name="connsiteY2" fmla="*/ 429837 h 1912909"/>
                  <a:gd name="connsiteX3" fmla="*/ 747619 w 1043833"/>
                  <a:gd name="connsiteY3" fmla="*/ 771725 h 1912909"/>
                  <a:gd name="connsiteX4" fmla="*/ 1043709 w 1043833"/>
                  <a:gd name="connsiteY4" fmla="*/ 1902796 h 1912909"/>
                  <a:gd name="connsiteX5" fmla="*/ 721944 w 1043833"/>
                  <a:gd name="connsiteY5" fmla="*/ 1400918 h 1912909"/>
                  <a:gd name="connsiteX6" fmla="*/ 372713 w 1043833"/>
                  <a:gd name="connsiteY6" fmla="*/ 1299992 h 1912909"/>
                  <a:gd name="connsiteX7" fmla="*/ 9 w 1043833"/>
                  <a:gd name="connsiteY7" fmla="*/ 713201 h 1912909"/>
                  <a:gd name="connsiteX0" fmla="*/ 9 w 1043833"/>
                  <a:gd name="connsiteY0" fmla="*/ 737380 h 1937088"/>
                  <a:gd name="connsiteX1" fmla="*/ 362097 w 1043833"/>
                  <a:gd name="connsiteY1" fmla="*/ 28861 h 1937088"/>
                  <a:gd name="connsiteX2" fmla="*/ 643680 w 1043833"/>
                  <a:gd name="connsiteY2" fmla="*/ 202059 h 1937088"/>
                  <a:gd name="connsiteX3" fmla="*/ 747619 w 1043833"/>
                  <a:gd name="connsiteY3" fmla="*/ 795904 h 1937088"/>
                  <a:gd name="connsiteX4" fmla="*/ 1043709 w 1043833"/>
                  <a:gd name="connsiteY4" fmla="*/ 1926975 h 1937088"/>
                  <a:gd name="connsiteX5" fmla="*/ 721944 w 1043833"/>
                  <a:gd name="connsiteY5" fmla="*/ 1425097 h 1937088"/>
                  <a:gd name="connsiteX6" fmla="*/ 372713 w 1043833"/>
                  <a:gd name="connsiteY6" fmla="*/ 1324171 h 1937088"/>
                  <a:gd name="connsiteX7" fmla="*/ 9 w 1043833"/>
                  <a:gd name="connsiteY7" fmla="*/ 737380 h 1937088"/>
                  <a:gd name="connsiteX0" fmla="*/ 178 w 1044002"/>
                  <a:gd name="connsiteY0" fmla="*/ 737380 h 1937088"/>
                  <a:gd name="connsiteX1" fmla="*/ 362266 w 1044002"/>
                  <a:gd name="connsiteY1" fmla="*/ 28861 h 1937088"/>
                  <a:gd name="connsiteX2" fmla="*/ 643849 w 1044002"/>
                  <a:gd name="connsiteY2" fmla="*/ 202059 h 1937088"/>
                  <a:gd name="connsiteX3" fmla="*/ 747788 w 1044002"/>
                  <a:gd name="connsiteY3" fmla="*/ 795904 h 1937088"/>
                  <a:gd name="connsiteX4" fmla="*/ 1043878 w 1044002"/>
                  <a:gd name="connsiteY4" fmla="*/ 1926975 h 1937088"/>
                  <a:gd name="connsiteX5" fmla="*/ 722113 w 1044002"/>
                  <a:gd name="connsiteY5" fmla="*/ 1425097 h 1937088"/>
                  <a:gd name="connsiteX6" fmla="*/ 372882 w 1044002"/>
                  <a:gd name="connsiteY6" fmla="*/ 1324171 h 1937088"/>
                  <a:gd name="connsiteX7" fmla="*/ 178 w 1044002"/>
                  <a:gd name="connsiteY7" fmla="*/ 737380 h 1937088"/>
                  <a:gd name="connsiteX0" fmla="*/ 87 w 1043911"/>
                  <a:gd name="connsiteY0" fmla="*/ 737380 h 1937088"/>
                  <a:gd name="connsiteX1" fmla="*/ 362175 w 1043911"/>
                  <a:gd name="connsiteY1" fmla="*/ 28861 h 1937088"/>
                  <a:gd name="connsiteX2" fmla="*/ 643758 w 1043911"/>
                  <a:gd name="connsiteY2" fmla="*/ 202059 h 1937088"/>
                  <a:gd name="connsiteX3" fmla="*/ 747697 w 1043911"/>
                  <a:gd name="connsiteY3" fmla="*/ 795904 h 1937088"/>
                  <a:gd name="connsiteX4" fmla="*/ 1043787 w 1043911"/>
                  <a:gd name="connsiteY4" fmla="*/ 1926975 h 1937088"/>
                  <a:gd name="connsiteX5" fmla="*/ 722022 w 1043911"/>
                  <a:gd name="connsiteY5" fmla="*/ 1425097 h 1937088"/>
                  <a:gd name="connsiteX6" fmla="*/ 331895 w 1043911"/>
                  <a:gd name="connsiteY6" fmla="*/ 1496321 h 1937088"/>
                  <a:gd name="connsiteX7" fmla="*/ 87 w 1043911"/>
                  <a:gd name="connsiteY7" fmla="*/ 737380 h 1937088"/>
                  <a:gd name="connsiteX0" fmla="*/ 87 w 1043845"/>
                  <a:gd name="connsiteY0" fmla="*/ 737380 h 1940646"/>
                  <a:gd name="connsiteX1" fmla="*/ 362175 w 1043845"/>
                  <a:gd name="connsiteY1" fmla="*/ 28861 h 1940646"/>
                  <a:gd name="connsiteX2" fmla="*/ 643758 w 1043845"/>
                  <a:gd name="connsiteY2" fmla="*/ 202059 h 1940646"/>
                  <a:gd name="connsiteX3" fmla="*/ 747697 w 1043845"/>
                  <a:gd name="connsiteY3" fmla="*/ 795904 h 1940646"/>
                  <a:gd name="connsiteX4" fmla="*/ 1043787 w 1043845"/>
                  <a:gd name="connsiteY4" fmla="*/ 1926975 h 1940646"/>
                  <a:gd name="connsiteX5" fmla="*/ 722022 w 1043845"/>
                  <a:gd name="connsiteY5" fmla="*/ 1425102 h 1940646"/>
                  <a:gd name="connsiteX6" fmla="*/ 331895 w 1043845"/>
                  <a:gd name="connsiteY6" fmla="*/ 1496321 h 1940646"/>
                  <a:gd name="connsiteX7" fmla="*/ 87 w 1043845"/>
                  <a:gd name="connsiteY7" fmla="*/ 737380 h 1940646"/>
                  <a:gd name="connsiteX0" fmla="*/ 119 w 970849"/>
                  <a:gd name="connsiteY0" fmla="*/ 676369 h 1936802"/>
                  <a:gd name="connsiteX1" fmla="*/ 289179 w 970849"/>
                  <a:gd name="connsiteY1" fmla="*/ 25017 h 1936802"/>
                  <a:gd name="connsiteX2" fmla="*/ 570762 w 970849"/>
                  <a:gd name="connsiteY2" fmla="*/ 198215 h 1936802"/>
                  <a:gd name="connsiteX3" fmla="*/ 674701 w 970849"/>
                  <a:gd name="connsiteY3" fmla="*/ 792060 h 1936802"/>
                  <a:gd name="connsiteX4" fmla="*/ 970791 w 970849"/>
                  <a:gd name="connsiteY4" fmla="*/ 1923131 h 1936802"/>
                  <a:gd name="connsiteX5" fmla="*/ 649026 w 970849"/>
                  <a:gd name="connsiteY5" fmla="*/ 1421258 h 1936802"/>
                  <a:gd name="connsiteX6" fmla="*/ 258899 w 970849"/>
                  <a:gd name="connsiteY6" fmla="*/ 1492477 h 1936802"/>
                  <a:gd name="connsiteX7" fmla="*/ 119 w 970849"/>
                  <a:gd name="connsiteY7" fmla="*/ 676369 h 1936802"/>
                  <a:gd name="connsiteX0" fmla="*/ 21607 w 992337"/>
                  <a:gd name="connsiteY0" fmla="*/ 676369 h 1936802"/>
                  <a:gd name="connsiteX1" fmla="*/ 310667 w 992337"/>
                  <a:gd name="connsiteY1" fmla="*/ 25017 h 1936802"/>
                  <a:gd name="connsiteX2" fmla="*/ 592250 w 992337"/>
                  <a:gd name="connsiteY2" fmla="*/ 198215 h 1936802"/>
                  <a:gd name="connsiteX3" fmla="*/ 696189 w 992337"/>
                  <a:gd name="connsiteY3" fmla="*/ 792060 h 1936802"/>
                  <a:gd name="connsiteX4" fmla="*/ 992279 w 992337"/>
                  <a:gd name="connsiteY4" fmla="*/ 1923131 h 1936802"/>
                  <a:gd name="connsiteX5" fmla="*/ 670514 w 992337"/>
                  <a:gd name="connsiteY5" fmla="*/ 1421258 h 1936802"/>
                  <a:gd name="connsiteX6" fmla="*/ 280387 w 992337"/>
                  <a:gd name="connsiteY6" fmla="*/ 1492477 h 1936802"/>
                  <a:gd name="connsiteX7" fmla="*/ 21607 w 992337"/>
                  <a:gd name="connsiteY7" fmla="*/ 676369 h 1936802"/>
                  <a:gd name="connsiteX0" fmla="*/ 1527 w 972257"/>
                  <a:gd name="connsiteY0" fmla="*/ 676369 h 1936802"/>
                  <a:gd name="connsiteX1" fmla="*/ 290587 w 972257"/>
                  <a:gd name="connsiteY1" fmla="*/ 25017 h 1936802"/>
                  <a:gd name="connsiteX2" fmla="*/ 572170 w 972257"/>
                  <a:gd name="connsiteY2" fmla="*/ 198215 h 1936802"/>
                  <a:gd name="connsiteX3" fmla="*/ 676109 w 972257"/>
                  <a:gd name="connsiteY3" fmla="*/ 792060 h 1936802"/>
                  <a:gd name="connsiteX4" fmla="*/ 972199 w 972257"/>
                  <a:gd name="connsiteY4" fmla="*/ 1923131 h 1936802"/>
                  <a:gd name="connsiteX5" fmla="*/ 650434 w 972257"/>
                  <a:gd name="connsiteY5" fmla="*/ 1421258 h 1936802"/>
                  <a:gd name="connsiteX6" fmla="*/ 260307 w 972257"/>
                  <a:gd name="connsiteY6" fmla="*/ 1492477 h 1936802"/>
                  <a:gd name="connsiteX7" fmla="*/ 1527 w 972257"/>
                  <a:gd name="connsiteY7" fmla="*/ 676369 h 1936802"/>
                  <a:gd name="connsiteX0" fmla="*/ 553 w 971283"/>
                  <a:gd name="connsiteY0" fmla="*/ 676369 h 1936802"/>
                  <a:gd name="connsiteX1" fmla="*/ 289613 w 971283"/>
                  <a:gd name="connsiteY1" fmla="*/ 25017 h 1936802"/>
                  <a:gd name="connsiteX2" fmla="*/ 571196 w 971283"/>
                  <a:gd name="connsiteY2" fmla="*/ 198215 h 1936802"/>
                  <a:gd name="connsiteX3" fmla="*/ 675135 w 971283"/>
                  <a:gd name="connsiteY3" fmla="*/ 792060 h 1936802"/>
                  <a:gd name="connsiteX4" fmla="*/ 971225 w 971283"/>
                  <a:gd name="connsiteY4" fmla="*/ 1923131 h 1936802"/>
                  <a:gd name="connsiteX5" fmla="*/ 649460 w 971283"/>
                  <a:gd name="connsiteY5" fmla="*/ 1421258 h 1936802"/>
                  <a:gd name="connsiteX6" fmla="*/ 259333 w 971283"/>
                  <a:gd name="connsiteY6" fmla="*/ 1492477 h 1936802"/>
                  <a:gd name="connsiteX7" fmla="*/ 553 w 971283"/>
                  <a:gd name="connsiteY7" fmla="*/ 676369 h 1936802"/>
                  <a:gd name="connsiteX0" fmla="*/ 279 w 971009"/>
                  <a:gd name="connsiteY0" fmla="*/ 819602 h 2080035"/>
                  <a:gd name="connsiteX1" fmla="*/ 305893 w 971009"/>
                  <a:gd name="connsiteY1" fmla="*/ 15177 h 2080035"/>
                  <a:gd name="connsiteX2" fmla="*/ 570922 w 971009"/>
                  <a:gd name="connsiteY2" fmla="*/ 341448 h 2080035"/>
                  <a:gd name="connsiteX3" fmla="*/ 674861 w 971009"/>
                  <a:gd name="connsiteY3" fmla="*/ 935293 h 2080035"/>
                  <a:gd name="connsiteX4" fmla="*/ 970951 w 971009"/>
                  <a:gd name="connsiteY4" fmla="*/ 2066364 h 2080035"/>
                  <a:gd name="connsiteX5" fmla="*/ 649186 w 971009"/>
                  <a:gd name="connsiteY5" fmla="*/ 1564491 h 2080035"/>
                  <a:gd name="connsiteX6" fmla="*/ 259059 w 971009"/>
                  <a:gd name="connsiteY6" fmla="*/ 1635710 h 2080035"/>
                  <a:gd name="connsiteX7" fmla="*/ 279 w 971009"/>
                  <a:gd name="connsiteY7" fmla="*/ 819602 h 2080035"/>
                  <a:gd name="connsiteX0" fmla="*/ 1425 w 972155"/>
                  <a:gd name="connsiteY0" fmla="*/ 1005729 h 2266162"/>
                  <a:gd name="connsiteX1" fmla="*/ 372279 w 972155"/>
                  <a:gd name="connsiteY1" fmla="*/ 10105 h 2266162"/>
                  <a:gd name="connsiteX2" fmla="*/ 572068 w 972155"/>
                  <a:gd name="connsiteY2" fmla="*/ 527575 h 2266162"/>
                  <a:gd name="connsiteX3" fmla="*/ 676007 w 972155"/>
                  <a:gd name="connsiteY3" fmla="*/ 1121420 h 2266162"/>
                  <a:gd name="connsiteX4" fmla="*/ 972097 w 972155"/>
                  <a:gd name="connsiteY4" fmla="*/ 2252491 h 2266162"/>
                  <a:gd name="connsiteX5" fmla="*/ 650332 w 972155"/>
                  <a:gd name="connsiteY5" fmla="*/ 1750618 h 2266162"/>
                  <a:gd name="connsiteX6" fmla="*/ 260205 w 972155"/>
                  <a:gd name="connsiteY6" fmla="*/ 1821837 h 2266162"/>
                  <a:gd name="connsiteX7" fmla="*/ 1425 w 972155"/>
                  <a:gd name="connsiteY7" fmla="*/ 1005729 h 2266162"/>
                  <a:gd name="connsiteX0" fmla="*/ 1425 w 972153"/>
                  <a:gd name="connsiteY0" fmla="*/ 1014625 h 2275058"/>
                  <a:gd name="connsiteX1" fmla="*/ 372279 w 972153"/>
                  <a:gd name="connsiteY1" fmla="*/ 19001 h 2275058"/>
                  <a:gd name="connsiteX2" fmla="*/ 603387 w 972153"/>
                  <a:gd name="connsiteY2" fmla="*/ 418532 h 2275058"/>
                  <a:gd name="connsiteX3" fmla="*/ 676007 w 972153"/>
                  <a:gd name="connsiteY3" fmla="*/ 1130316 h 2275058"/>
                  <a:gd name="connsiteX4" fmla="*/ 972097 w 972153"/>
                  <a:gd name="connsiteY4" fmla="*/ 2261387 h 2275058"/>
                  <a:gd name="connsiteX5" fmla="*/ 650332 w 972153"/>
                  <a:gd name="connsiteY5" fmla="*/ 1759514 h 2275058"/>
                  <a:gd name="connsiteX6" fmla="*/ 260205 w 972153"/>
                  <a:gd name="connsiteY6" fmla="*/ 1830733 h 2275058"/>
                  <a:gd name="connsiteX7" fmla="*/ 1425 w 972153"/>
                  <a:gd name="connsiteY7" fmla="*/ 1014625 h 2275058"/>
                  <a:gd name="connsiteX0" fmla="*/ 5 w 970733"/>
                  <a:gd name="connsiteY0" fmla="*/ 1061127 h 2321560"/>
                  <a:gd name="connsiteX1" fmla="*/ 253529 w 970733"/>
                  <a:gd name="connsiteY1" fmla="*/ 17244 h 2321560"/>
                  <a:gd name="connsiteX2" fmla="*/ 601967 w 970733"/>
                  <a:gd name="connsiteY2" fmla="*/ 465034 h 2321560"/>
                  <a:gd name="connsiteX3" fmla="*/ 674587 w 970733"/>
                  <a:gd name="connsiteY3" fmla="*/ 1176818 h 2321560"/>
                  <a:gd name="connsiteX4" fmla="*/ 970677 w 970733"/>
                  <a:gd name="connsiteY4" fmla="*/ 2307889 h 2321560"/>
                  <a:gd name="connsiteX5" fmla="*/ 648912 w 970733"/>
                  <a:gd name="connsiteY5" fmla="*/ 1806016 h 2321560"/>
                  <a:gd name="connsiteX6" fmla="*/ 258785 w 970733"/>
                  <a:gd name="connsiteY6" fmla="*/ 1877235 h 2321560"/>
                  <a:gd name="connsiteX7" fmla="*/ 5 w 970733"/>
                  <a:gd name="connsiteY7" fmla="*/ 1061127 h 2321560"/>
                  <a:gd name="connsiteX0" fmla="*/ 229 w 970957"/>
                  <a:gd name="connsiteY0" fmla="*/ 1061127 h 2321560"/>
                  <a:gd name="connsiteX1" fmla="*/ 253753 w 970957"/>
                  <a:gd name="connsiteY1" fmla="*/ 17244 h 2321560"/>
                  <a:gd name="connsiteX2" fmla="*/ 602191 w 970957"/>
                  <a:gd name="connsiteY2" fmla="*/ 465034 h 2321560"/>
                  <a:gd name="connsiteX3" fmla="*/ 674811 w 970957"/>
                  <a:gd name="connsiteY3" fmla="*/ 1176818 h 2321560"/>
                  <a:gd name="connsiteX4" fmla="*/ 970901 w 970957"/>
                  <a:gd name="connsiteY4" fmla="*/ 2307889 h 2321560"/>
                  <a:gd name="connsiteX5" fmla="*/ 649136 w 970957"/>
                  <a:gd name="connsiteY5" fmla="*/ 1806016 h 2321560"/>
                  <a:gd name="connsiteX6" fmla="*/ 259009 w 970957"/>
                  <a:gd name="connsiteY6" fmla="*/ 1877235 h 2321560"/>
                  <a:gd name="connsiteX7" fmla="*/ 229 w 970957"/>
                  <a:gd name="connsiteY7" fmla="*/ 1061127 h 2321560"/>
                  <a:gd name="connsiteX0" fmla="*/ 229 w 970957"/>
                  <a:gd name="connsiteY0" fmla="*/ 1105103 h 2365536"/>
                  <a:gd name="connsiteX1" fmla="*/ 253753 w 970957"/>
                  <a:gd name="connsiteY1" fmla="*/ 61220 h 2365536"/>
                  <a:gd name="connsiteX2" fmla="*/ 586612 w 970957"/>
                  <a:gd name="connsiteY2" fmla="*/ 240972 h 2365536"/>
                  <a:gd name="connsiteX3" fmla="*/ 674811 w 970957"/>
                  <a:gd name="connsiteY3" fmla="*/ 1220794 h 2365536"/>
                  <a:gd name="connsiteX4" fmla="*/ 970901 w 970957"/>
                  <a:gd name="connsiteY4" fmla="*/ 2351865 h 2365536"/>
                  <a:gd name="connsiteX5" fmla="*/ 649136 w 970957"/>
                  <a:gd name="connsiteY5" fmla="*/ 1849992 h 2365536"/>
                  <a:gd name="connsiteX6" fmla="*/ 259009 w 970957"/>
                  <a:gd name="connsiteY6" fmla="*/ 1921211 h 2365536"/>
                  <a:gd name="connsiteX7" fmla="*/ 229 w 970957"/>
                  <a:gd name="connsiteY7" fmla="*/ 1105103 h 2365536"/>
                  <a:gd name="connsiteX0" fmla="*/ 229 w 970959"/>
                  <a:gd name="connsiteY0" fmla="*/ 1079238 h 2339671"/>
                  <a:gd name="connsiteX1" fmla="*/ 253753 w 970959"/>
                  <a:gd name="connsiteY1" fmla="*/ 35355 h 2339671"/>
                  <a:gd name="connsiteX2" fmla="*/ 555292 w 970959"/>
                  <a:gd name="connsiteY2" fmla="*/ 333058 h 2339671"/>
                  <a:gd name="connsiteX3" fmla="*/ 674811 w 970959"/>
                  <a:gd name="connsiteY3" fmla="*/ 1194929 h 2339671"/>
                  <a:gd name="connsiteX4" fmla="*/ 970901 w 970959"/>
                  <a:gd name="connsiteY4" fmla="*/ 2326000 h 2339671"/>
                  <a:gd name="connsiteX5" fmla="*/ 649136 w 970959"/>
                  <a:gd name="connsiteY5" fmla="*/ 1824127 h 2339671"/>
                  <a:gd name="connsiteX6" fmla="*/ 259009 w 970959"/>
                  <a:gd name="connsiteY6" fmla="*/ 1895346 h 2339671"/>
                  <a:gd name="connsiteX7" fmla="*/ 229 w 970959"/>
                  <a:gd name="connsiteY7" fmla="*/ 1079238 h 2339671"/>
                  <a:gd name="connsiteX0" fmla="*/ 229 w 970959"/>
                  <a:gd name="connsiteY0" fmla="*/ 1104860 h 2365293"/>
                  <a:gd name="connsiteX1" fmla="*/ 253753 w 970959"/>
                  <a:gd name="connsiteY1" fmla="*/ 60977 h 2365293"/>
                  <a:gd name="connsiteX2" fmla="*/ 555292 w 970959"/>
                  <a:gd name="connsiteY2" fmla="*/ 358680 h 2365293"/>
                  <a:gd name="connsiteX3" fmla="*/ 674811 w 970959"/>
                  <a:gd name="connsiteY3" fmla="*/ 1220551 h 2365293"/>
                  <a:gd name="connsiteX4" fmla="*/ 970901 w 970959"/>
                  <a:gd name="connsiteY4" fmla="*/ 2351622 h 2365293"/>
                  <a:gd name="connsiteX5" fmla="*/ 649136 w 970959"/>
                  <a:gd name="connsiteY5" fmla="*/ 1849749 h 2365293"/>
                  <a:gd name="connsiteX6" fmla="*/ 259009 w 970959"/>
                  <a:gd name="connsiteY6" fmla="*/ 1920968 h 2365293"/>
                  <a:gd name="connsiteX7" fmla="*/ 229 w 970959"/>
                  <a:gd name="connsiteY7" fmla="*/ 1104860 h 2365293"/>
                  <a:gd name="connsiteX0" fmla="*/ 170 w 970900"/>
                  <a:gd name="connsiteY0" fmla="*/ 1104860 h 2365293"/>
                  <a:gd name="connsiteX1" fmla="*/ 253694 w 970900"/>
                  <a:gd name="connsiteY1" fmla="*/ 60977 h 2365293"/>
                  <a:gd name="connsiteX2" fmla="*/ 555233 w 970900"/>
                  <a:gd name="connsiteY2" fmla="*/ 358680 h 2365293"/>
                  <a:gd name="connsiteX3" fmla="*/ 674752 w 970900"/>
                  <a:gd name="connsiteY3" fmla="*/ 1220551 h 2365293"/>
                  <a:gd name="connsiteX4" fmla="*/ 970842 w 970900"/>
                  <a:gd name="connsiteY4" fmla="*/ 2351622 h 2365293"/>
                  <a:gd name="connsiteX5" fmla="*/ 649077 w 970900"/>
                  <a:gd name="connsiteY5" fmla="*/ 1849749 h 2365293"/>
                  <a:gd name="connsiteX6" fmla="*/ 291080 w 970900"/>
                  <a:gd name="connsiteY6" fmla="*/ 2035927 h 2365293"/>
                  <a:gd name="connsiteX7" fmla="*/ 170 w 970900"/>
                  <a:gd name="connsiteY7" fmla="*/ 1104860 h 2365293"/>
                  <a:gd name="connsiteX0" fmla="*/ 319 w 971049"/>
                  <a:gd name="connsiteY0" fmla="*/ 1104860 h 2365293"/>
                  <a:gd name="connsiteX1" fmla="*/ 253843 w 971049"/>
                  <a:gd name="connsiteY1" fmla="*/ 60977 h 2365293"/>
                  <a:gd name="connsiteX2" fmla="*/ 555382 w 971049"/>
                  <a:gd name="connsiteY2" fmla="*/ 358680 h 2365293"/>
                  <a:gd name="connsiteX3" fmla="*/ 674901 w 971049"/>
                  <a:gd name="connsiteY3" fmla="*/ 1220551 h 2365293"/>
                  <a:gd name="connsiteX4" fmla="*/ 970991 w 971049"/>
                  <a:gd name="connsiteY4" fmla="*/ 2351622 h 2365293"/>
                  <a:gd name="connsiteX5" fmla="*/ 649226 w 971049"/>
                  <a:gd name="connsiteY5" fmla="*/ 1849749 h 2365293"/>
                  <a:gd name="connsiteX6" fmla="*/ 291229 w 971049"/>
                  <a:gd name="connsiteY6" fmla="*/ 2035927 h 2365293"/>
                  <a:gd name="connsiteX7" fmla="*/ 319 w 971049"/>
                  <a:gd name="connsiteY7" fmla="*/ 1104860 h 2365293"/>
                  <a:gd name="connsiteX0" fmla="*/ 319 w 852142"/>
                  <a:gd name="connsiteY0" fmla="*/ 1104860 h 2060715"/>
                  <a:gd name="connsiteX1" fmla="*/ 253843 w 852142"/>
                  <a:gd name="connsiteY1" fmla="*/ 60977 h 2060715"/>
                  <a:gd name="connsiteX2" fmla="*/ 555382 w 852142"/>
                  <a:gd name="connsiteY2" fmla="*/ 358680 h 2060715"/>
                  <a:gd name="connsiteX3" fmla="*/ 674901 w 852142"/>
                  <a:gd name="connsiteY3" fmla="*/ 1220551 h 2060715"/>
                  <a:gd name="connsiteX4" fmla="*/ 852041 w 852142"/>
                  <a:gd name="connsiteY4" fmla="*/ 1837567 h 2060715"/>
                  <a:gd name="connsiteX5" fmla="*/ 649226 w 852142"/>
                  <a:gd name="connsiteY5" fmla="*/ 1849749 h 2060715"/>
                  <a:gd name="connsiteX6" fmla="*/ 291229 w 852142"/>
                  <a:gd name="connsiteY6" fmla="*/ 2035927 h 2060715"/>
                  <a:gd name="connsiteX7" fmla="*/ 319 w 852142"/>
                  <a:gd name="connsiteY7" fmla="*/ 1104860 h 2060715"/>
                  <a:gd name="connsiteX0" fmla="*/ 319 w 853087"/>
                  <a:gd name="connsiteY0" fmla="*/ 1104867 h 2066362"/>
                  <a:gd name="connsiteX1" fmla="*/ 253843 w 853087"/>
                  <a:gd name="connsiteY1" fmla="*/ 60984 h 2066362"/>
                  <a:gd name="connsiteX2" fmla="*/ 555382 w 853087"/>
                  <a:gd name="connsiteY2" fmla="*/ 358687 h 2066362"/>
                  <a:gd name="connsiteX3" fmla="*/ 674901 w 853087"/>
                  <a:gd name="connsiteY3" fmla="*/ 1220558 h 2066362"/>
                  <a:gd name="connsiteX4" fmla="*/ 852041 w 853087"/>
                  <a:gd name="connsiteY4" fmla="*/ 1837574 h 2066362"/>
                  <a:gd name="connsiteX5" fmla="*/ 743766 w 853087"/>
                  <a:gd name="connsiteY5" fmla="*/ 1991089 h 2066362"/>
                  <a:gd name="connsiteX6" fmla="*/ 649226 w 853087"/>
                  <a:gd name="connsiteY6" fmla="*/ 1849756 h 2066362"/>
                  <a:gd name="connsiteX7" fmla="*/ 291229 w 853087"/>
                  <a:gd name="connsiteY7" fmla="*/ 2035934 h 2066362"/>
                  <a:gd name="connsiteX8" fmla="*/ 319 w 853087"/>
                  <a:gd name="connsiteY8" fmla="*/ 1104867 h 2066362"/>
                  <a:gd name="connsiteX0" fmla="*/ 319 w 835930"/>
                  <a:gd name="connsiteY0" fmla="*/ 1104867 h 2066362"/>
                  <a:gd name="connsiteX1" fmla="*/ 253843 w 835930"/>
                  <a:gd name="connsiteY1" fmla="*/ 60984 h 2066362"/>
                  <a:gd name="connsiteX2" fmla="*/ 555382 w 835930"/>
                  <a:gd name="connsiteY2" fmla="*/ 358687 h 2066362"/>
                  <a:gd name="connsiteX3" fmla="*/ 674901 w 835930"/>
                  <a:gd name="connsiteY3" fmla="*/ 1220558 h 2066362"/>
                  <a:gd name="connsiteX4" fmla="*/ 834650 w 835930"/>
                  <a:gd name="connsiteY4" fmla="*/ 1694009 h 2066362"/>
                  <a:gd name="connsiteX5" fmla="*/ 743766 w 835930"/>
                  <a:gd name="connsiteY5" fmla="*/ 1991089 h 2066362"/>
                  <a:gd name="connsiteX6" fmla="*/ 649226 w 835930"/>
                  <a:gd name="connsiteY6" fmla="*/ 1849756 h 2066362"/>
                  <a:gd name="connsiteX7" fmla="*/ 291229 w 835930"/>
                  <a:gd name="connsiteY7" fmla="*/ 2035934 h 2066362"/>
                  <a:gd name="connsiteX8" fmla="*/ 319 w 835930"/>
                  <a:gd name="connsiteY8" fmla="*/ 1104867 h 206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30" h="2066362">
                    <a:moveTo>
                      <a:pt x="319" y="1104867"/>
                    </a:moveTo>
                    <a:cubicBezTo>
                      <a:pt x="-8344" y="77023"/>
                      <a:pt x="161333" y="185347"/>
                      <a:pt x="253843" y="60984"/>
                    </a:cubicBezTo>
                    <a:cubicBezTo>
                      <a:pt x="346354" y="-63379"/>
                      <a:pt x="474823" y="-13273"/>
                      <a:pt x="555382" y="358687"/>
                    </a:cubicBezTo>
                    <a:cubicBezTo>
                      <a:pt x="635941" y="730647"/>
                      <a:pt x="628356" y="998004"/>
                      <a:pt x="674901" y="1220558"/>
                    </a:cubicBezTo>
                    <a:cubicBezTo>
                      <a:pt x="721446" y="1443112"/>
                      <a:pt x="823173" y="1565587"/>
                      <a:pt x="834650" y="1694009"/>
                    </a:cubicBezTo>
                    <a:cubicBezTo>
                      <a:pt x="846127" y="1822431"/>
                      <a:pt x="777569" y="1989059"/>
                      <a:pt x="743766" y="1991089"/>
                    </a:cubicBezTo>
                    <a:cubicBezTo>
                      <a:pt x="709964" y="1993119"/>
                      <a:pt x="731376" y="1834244"/>
                      <a:pt x="649226" y="1849756"/>
                    </a:cubicBezTo>
                    <a:cubicBezTo>
                      <a:pt x="567076" y="1865268"/>
                      <a:pt x="399380" y="2160082"/>
                      <a:pt x="291229" y="2035934"/>
                    </a:cubicBezTo>
                    <a:cubicBezTo>
                      <a:pt x="183078" y="1911786"/>
                      <a:pt x="8982" y="2132711"/>
                      <a:pt x="319" y="1104867"/>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1"/>
              <p:cNvSpPr/>
              <p:nvPr/>
            </p:nvSpPr>
            <p:spPr>
              <a:xfrm rot="19181591">
                <a:off x="7412223" y="4535512"/>
                <a:ext cx="508982" cy="290831"/>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304895"/>
                  <a:gd name="connsiteY0" fmla="*/ 1334253 h 2439374"/>
                  <a:gd name="connsiteX1" fmla="*/ 552556 w 1304895"/>
                  <a:gd name="connsiteY1" fmla="*/ 18522 h 2439374"/>
                  <a:gd name="connsiteX2" fmla="*/ 1124753 w 1304895"/>
                  <a:gd name="connsiteY2" fmla="*/ 1393400 h 2439374"/>
                  <a:gd name="connsiteX3" fmla="*/ 1303450 w 1304895"/>
                  <a:gd name="connsiteY3" fmla="*/ 1815138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163778"/>
                  <a:gd name="connsiteY0" fmla="*/ 1334253 h 2440776"/>
                  <a:gd name="connsiteX1" fmla="*/ 552556 w 1163778"/>
                  <a:gd name="connsiteY1" fmla="*/ 18522 h 2440776"/>
                  <a:gd name="connsiteX2" fmla="*/ 1124753 w 1163778"/>
                  <a:gd name="connsiteY2" fmla="*/ 1393400 h 2440776"/>
                  <a:gd name="connsiteX3" fmla="*/ 1051455 w 1163778"/>
                  <a:gd name="connsiteY3" fmla="*/ 1891863 h 2440776"/>
                  <a:gd name="connsiteX4" fmla="*/ 555914 w 1163778"/>
                  <a:gd name="connsiteY4" fmla="*/ 2428439 h 2440776"/>
                  <a:gd name="connsiteX5" fmla="*/ 49 w 1163778"/>
                  <a:gd name="connsiteY5" fmla="*/ 1334253 h 244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78" h="2440776">
                    <a:moveTo>
                      <a:pt x="49" y="1334253"/>
                    </a:moveTo>
                    <a:cubicBezTo>
                      <a:pt x="-4023" y="283512"/>
                      <a:pt x="243702" y="-91779"/>
                      <a:pt x="552556" y="18522"/>
                    </a:cubicBezTo>
                    <a:cubicBezTo>
                      <a:pt x="861410" y="128823"/>
                      <a:pt x="1041603" y="1081177"/>
                      <a:pt x="1124753" y="1393400"/>
                    </a:cubicBezTo>
                    <a:cubicBezTo>
                      <a:pt x="1207903" y="1705623"/>
                      <a:pt x="1146261" y="1719357"/>
                      <a:pt x="1051455" y="1891863"/>
                    </a:cubicBezTo>
                    <a:cubicBezTo>
                      <a:pt x="956649" y="2064369"/>
                      <a:pt x="731148" y="2521374"/>
                      <a:pt x="555914" y="2428439"/>
                    </a:cubicBezTo>
                    <a:cubicBezTo>
                      <a:pt x="380680" y="2335504"/>
                      <a:pt x="4121" y="2384994"/>
                      <a:pt x="49" y="1334253"/>
                    </a:cubicBezTo>
                    <a:close/>
                  </a:path>
                </a:pathLst>
              </a:cu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8168014" y="4133413"/>
                <a:ext cx="509181" cy="500317"/>
                <a:chOff x="3936002" y="3981013"/>
                <a:chExt cx="509181" cy="500317"/>
              </a:xfrm>
            </p:grpSpPr>
            <p:sp>
              <p:nvSpPr>
                <p:cNvPr id="30" name="円/楕円 1"/>
                <p:cNvSpPr/>
                <p:nvPr/>
              </p:nvSpPr>
              <p:spPr>
                <a:xfrm rot="1479491" flipH="1">
                  <a:off x="3936002" y="3981013"/>
                  <a:ext cx="395261" cy="500317"/>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669751"/>
                    <a:gd name="connsiteY0" fmla="*/ 1334253 h 2738865"/>
                    <a:gd name="connsiteX1" fmla="*/ 552556 w 1669751"/>
                    <a:gd name="connsiteY1" fmla="*/ 18522 h 2738865"/>
                    <a:gd name="connsiteX2" fmla="*/ 1124753 w 1669751"/>
                    <a:gd name="connsiteY2" fmla="*/ 1393400 h 2738865"/>
                    <a:gd name="connsiteX3" fmla="*/ 1303450 w 1669751"/>
                    <a:gd name="connsiteY3" fmla="*/ 1815138 h 2738865"/>
                    <a:gd name="connsiteX4" fmla="*/ 1615260 w 1669751"/>
                    <a:gd name="connsiteY4" fmla="*/ 2386981 h 2738865"/>
                    <a:gd name="connsiteX5" fmla="*/ 1613223 w 1669751"/>
                    <a:gd name="connsiteY5" fmla="*/ 2723407 h 2738865"/>
                    <a:gd name="connsiteX6" fmla="*/ 1051455 w 1669751"/>
                    <a:gd name="connsiteY6" fmla="*/ 1891863 h 2738865"/>
                    <a:gd name="connsiteX7" fmla="*/ 555914 w 1669751"/>
                    <a:gd name="connsiteY7" fmla="*/ 2428439 h 2738865"/>
                    <a:gd name="connsiteX8" fmla="*/ 49 w 1669751"/>
                    <a:gd name="connsiteY8" fmla="*/ 1334253 h 2738865"/>
                    <a:gd name="connsiteX0" fmla="*/ 49 w 1669751"/>
                    <a:gd name="connsiteY0" fmla="*/ 1334253 h 2738865"/>
                    <a:gd name="connsiteX1" fmla="*/ 552556 w 1669751"/>
                    <a:gd name="connsiteY1" fmla="*/ 18522 h 2738865"/>
                    <a:gd name="connsiteX2" fmla="*/ 1124753 w 1669751"/>
                    <a:gd name="connsiteY2" fmla="*/ 1393400 h 2738865"/>
                    <a:gd name="connsiteX3" fmla="*/ 1303450 w 1669751"/>
                    <a:gd name="connsiteY3" fmla="*/ 1815138 h 2738865"/>
                    <a:gd name="connsiteX4" fmla="*/ 1615260 w 1669751"/>
                    <a:gd name="connsiteY4" fmla="*/ 2386981 h 2738865"/>
                    <a:gd name="connsiteX5" fmla="*/ 1613223 w 1669751"/>
                    <a:gd name="connsiteY5" fmla="*/ 2723407 h 2738865"/>
                    <a:gd name="connsiteX6" fmla="*/ 1051455 w 1669751"/>
                    <a:gd name="connsiteY6" fmla="*/ 1891863 h 2738865"/>
                    <a:gd name="connsiteX7" fmla="*/ 831901 w 1669751"/>
                    <a:gd name="connsiteY7" fmla="*/ 1988065 h 2738865"/>
                    <a:gd name="connsiteX8" fmla="*/ 555914 w 1669751"/>
                    <a:gd name="connsiteY8" fmla="*/ 2428439 h 2738865"/>
                    <a:gd name="connsiteX9" fmla="*/ 49 w 1669751"/>
                    <a:gd name="connsiteY9" fmla="*/ 1334253 h 2738865"/>
                    <a:gd name="connsiteX0" fmla="*/ 233 w 1669935"/>
                    <a:gd name="connsiteY0" fmla="*/ 1323771 h 2728383"/>
                    <a:gd name="connsiteX1" fmla="*/ 552740 w 1669935"/>
                    <a:gd name="connsiteY1" fmla="*/ 8040 h 2728383"/>
                    <a:gd name="connsiteX2" fmla="*/ 1124937 w 1669935"/>
                    <a:gd name="connsiteY2" fmla="*/ 1382918 h 2728383"/>
                    <a:gd name="connsiteX3" fmla="*/ 1303634 w 1669935"/>
                    <a:gd name="connsiteY3" fmla="*/ 1804656 h 2728383"/>
                    <a:gd name="connsiteX4" fmla="*/ 1615444 w 1669935"/>
                    <a:gd name="connsiteY4" fmla="*/ 2376499 h 2728383"/>
                    <a:gd name="connsiteX5" fmla="*/ 1613407 w 1669935"/>
                    <a:gd name="connsiteY5" fmla="*/ 2712925 h 2728383"/>
                    <a:gd name="connsiteX6" fmla="*/ 1051639 w 1669935"/>
                    <a:gd name="connsiteY6" fmla="*/ 1881381 h 2728383"/>
                    <a:gd name="connsiteX7" fmla="*/ 832085 w 1669935"/>
                    <a:gd name="connsiteY7" fmla="*/ 1977583 h 2728383"/>
                    <a:gd name="connsiteX8" fmla="*/ 488315 w 1669935"/>
                    <a:gd name="connsiteY8" fmla="*/ 2233989 h 2728383"/>
                    <a:gd name="connsiteX9" fmla="*/ 233 w 1669935"/>
                    <a:gd name="connsiteY9" fmla="*/ 1323771 h 2728383"/>
                    <a:gd name="connsiteX0" fmla="*/ 33 w 1669735"/>
                    <a:gd name="connsiteY0" fmla="*/ 1323888 h 2728500"/>
                    <a:gd name="connsiteX1" fmla="*/ 552540 w 1669735"/>
                    <a:gd name="connsiteY1" fmla="*/ 8157 h 2728500"/>
                    <a:gd name="connsiteX2" fmla="*/ 1124737 w 1669735"/>
                    <a:gd name="connsiteY2" fmla="*/ 1383035 h 2728500"/>
                    <a:gd name="connsiteX3" fmla="*/ 1303434 w 1669735"/>
                    <a:gd name="connsiteY3" fmla="*/ 1804773 h 2728500"/>
                    <a:gd name="connsiteX4" fmla="*/ 1615244 w 1669735"/>
                    <a:gd name="connsiteY4" fmla="*/ 2376616 h 2728500"/>
                    <a:gd name="connsiteX5" fmla="*/ 1613207 w 1669735"/>
                    <a:gd name="connsiteY5" fmla="*/ 2713042 h 2728500"/>
                    <a:gd name="connsiteX6" fmla="*/ 1051439 w 1669735"/>
                    <a:gd name="connsiteY6" fmla="*/ 1881498 h 2728500"/>
                    <a:gd name="connsiteX7" fmla="*/ 831885 w 1669735"/>
                    <a:gd name="connsiteY7" fmla="*/ 1977700 h 2728500"/>
                    <a:gd name="connsiteX8" fmla="*/ 527555 w 1669735"/>
                    <a:gd name="connsiteY8" fmla="*/ 2334101 h 2728500"/>
                    <a:gd name="connsiteX9" fmla="*/ 33 w 1669735"/>
                    <a:gd name="connsiteY9" fmla="*/ 1323888 h 2728500"/>
                    <a:gd name="connsiteX0" fmla="*/ 33 w 1669735"/>
                    <a:gd name="connsiteY0" fmla="*/ 1323888 h 2728500"/>
                    <a:gd name="connsiteX1" fmla="*/ 552540 w 1669735"/>
                    <a:gd name="connsiteY1" fmla="*/ 8157 h 2728500"/>
                    <a:gd name="connsiteX2" fmla="*/ 1124737 w 1669735"/>
                    <a:gd name="connsiteY2" fmla="*/ 1383035 h 2728500"/>
                    <a:gd name="connsiteX3" fmla="*/ 1303434 w 1669735"/>
                    <a:gd name="connsiteY3" fmla="*/ 1804773 h 2728500"/>
                    <a:gd name="connsiteX4" fmla="*/ 1615244 w 1669735"/>
                    <a:gd name="connsiteY4" fmla="*/ 2376616 h 2728500"/>
                    <a:gd name="connsiteX5" fmla="*/ 1613207 w 1669735"/>
                    <a:gd name="connsiteY5" fmla="*/ 2713042 h 2728500"/>
                    <a:gd name="connsiteX6" fmla="*/ 1051439 w 1669735"/>
                    <a:gd name="connsiteY6" fmla="*/ 1881498 h 2728500"/>
                    <a:gd name="connsiteX7" fmla="*/ 831885 w 1669735"/>
                    <a:gd name="connsiteY7" fmla="*/ 1977700 h 2728500"/>
                    <a:gd name="connsiteX8" fmla="*/ 527555 w 1669735"/>
                    <a:gd name="connsiteY8" fmla="*/ 2334101 h 2728500"/>
                    <a:gd name="connsiteX9" fmla="*/ 33 w 1669735"/>
                    <a:gd name="connsiteY9" fmla="*/ 1323888 h 2728500"/>
                    <a:gd name="connsiteX0" fmla="*/ 16 w 2176725"/>
                    <a:gd name="connsiteY0" fmla="*/ 252933 h 2925583"/>
                    <a:gd name="connsiteX1" fmla="*/ 1059530 w 2176725"/>
                    <a:gd name="connsiteY1" fmla="*/ 205240 h 2925583"/>
                    <a:gd name="connsiteX2" fmla="*/ 1631727 w 2176725"/>
                    <a:gd name="connsiteY2" fmla="*/ 1580118 h 2925583"/>
                    <a:gd name="connsiteX3" fmla="*/ 1810424 w 2176725"/>
                    <a:gd name="connsiteY3" fmla="*/ 2001856 h 2925583"/>
                    <a:gd name="connsiteX4" fmla="*/ 2122234 w 2176725"/>
                    <a:gd name="connsiteY4" fmla="*/ 2573699 h 2925583"/>
                    <a:gd name="connsiteX5" fmla="*/ 2120197 w 2176725"/>
                    <a:gd name="connsiteY5" fmla="*/ 2910125 h 2925583"/>
                    <a:gd name="connsiteX6" fmla="*/ 1558429 w 2176725"/>
                    <a:gd name="connsiteY6" fmla="*/ 2078581 h 2925583"/>
                    <a:gd name="connsiteX7" fmla="*/ 1338875 w 2176725"/>
                    <a:gd name="connsiteY7" fmla="*/ 2174783 h 2925583"/>
                    <a:gd name="connsiteX8" fmla="*/ 1034545 w 2176725"/>
                    <a:gd name="connsiteY8" fmla="*/ 2531184 h 2925583"/>
                    <a:gd name="connsiteX9" fmla="*/ 16 w 2176725"/>
                    <a:gd name="connsiteY9" fmla="*/ 252933 h 2925583"/>
                    <a:gd name="connsiteX0" fmla="*/ 17787 w 2194496"/>
                    <a:gd name="connsiteY0" fmla="*/ 185459 h 2858109"/>
                    <a:gd name="connsiteX1" fmla="*/ 1077301 w 2194496"/>
                    <a:gd name="connsiteY1" fmla="*/ 137766 h 2858109"/>
                    <a:gd name="connsiteX2" fmla="*/ 1649498 w 2194496"/>
                    <a:gd name="connsiteY2" fmla="*/ 1512644 h 2858109"/>
                    <a:gd name="connsiteX3" fmla="*/ 1828195 w 2194496"/>
                    <a:gd name="connsiteY3" fmla="*/ 1934382 h 2858109"/>
                    <a:gd name="connsiteX4" fmla="*/ 2140005 w 2194496"/>
                    <a:gd name="connsiteY4" fmla="*/ 2506225 h 2858109"/>
                    <a:gd name="connsiteX5" fmla="*/ 2137968 w 2194496"/>
                    <a:gd name="connsiteY5" fmla="*/ 2842651 h 2858109"/>
                    <a:gd name="connsiteX6" fmla="*/ 1576200 w 2194496"/>
                    <a:gd name="connsiteY6" fmla="*/ 2011107 h 2858109"/>
                    <a:gd name="connsiteX7" fmla="*/ 1356646 w 2194496"/>
                    <a:gd name="connsiteY7" fmla="*/ 2107309 h 2858109"/>
                    <a:gd name="connsiteX8" fmla="*/ 481017 w 2194496"/>
                    <a:gd name="connsiteY8" fmla="*/ 1350715 h 2858109"/>
                    <a:gd name="connsiteX9" fmla="*/ 17787 w 2194496"/>
                    <a:gd name="connsiteY9" fmla="*/ 185459 h 2858109"/>
                    <a:gd name="connsiteX0" fmla="*/ 17469 w 2194178"/>
                    <a:gd name="connsiteY0" fmla="*/ 185459 h 2858109"/>
                    <a:gd name="connsiteX1" fmla="*/ 1076983 w 2194178"/>
                    <a:gd name="connsiteY1" fmla="*/ 137766 h 2858109"/>
                    <a:gd name="connsiteX2" fmla="*/ 1649180 w 2194178"/>
                    <a:gd name="connsiteY2" fmla="*/ 1512644 h 2858109"/>
                    <a:gd name="connsiteX3" fmla="*/ 1827877 w 2194178"/>
                    <a:gd name="connsiteY3" fmla="*/ 1934382 h 2858109"/>
                    <a:gd name="connsiteX4" fmla="*/ 2139687 w 2194178"/>
                    <a:gd name="connsiteY4" fmla="*/ 2506225 h 2858109"/>
                    <a:gd name="connsiteX5" fmla="*/ 2137650 w 2194178"/>
                    <a:gd name="connsiteY5" fmla="*/ 2842651 h 2858109"/>
                    <a:gd name="connsiteX6" fmla="*/ 1575882 w 2194178"/>
                    <a:gd name="connsiteY6" fmla="*/ 2011107 h 2858109"/>
                    <a:gd name="connsiteX7" fmla="*/ 1307311 w 2194178"/>
                    <a:gd name="connsiteY7" fmla="*/ 1999084 h 2858109"/>
                    <a:gd name="connsiteX8" fmla="*/ 480699 w 2194178"/>
                    <a:gd name="connsiteY8" fmla="*/ 1350715 h 2858109"/>
                    <a:gd name="connsiteX9" fmla="*/ 17469 w 2194178"/>
                    <a:gd name="connsiteY9" fmla="*/ 185459 h 2858109"/>
                    <a:gd name="connsiteX0" fmla="*/ 19355 w 2196064"/>
                    <a:gd name="connsiteY0" fmla="*/ 185459 h 2858109"/>
                    <a:gd name="connsiteX1" fmla="*/ 1078869 w 2196064"/>
                    <a:gd name="connsiteY1" fmla="*/ 137766 h 2858109"/>
                    <a:gd name="connsiteX2" fmla="*/ 1651066 w 2196064"/>
                    <a:gd name="connsiteY2" fmla="*/ 1512644 h 2858109"/>
                    <a:gd name="connsiteX3" fmla="*/ 1829763 w 2196064"/>
                    <a:gd name="connsiteY3" fmla="*/ 1934382 h 2858109"/>
                    <a:gd name="connsiteX4" fmla="*/ 2141573 w 2196064"/>
                    <a:gd name="connsiteY4" fmla="*/ 2506225 h 2858109"/>
                    <a:gd name="connsiteX5" fmla="*/ 2139536 w 2196064"/>
                    <a:gd name="connsiteY5" fmla="*/ 2842651 h 2858109"/>
                    <a:gd name="connsiteX6" fmla="*/ 1577768 w 2196064"/>
                    <a:gd name="connsiteY6" fmla="*/ 2011107 h 2858109"/>
                    <a:gd name="connsiteX7" fmla="*/ 482585 w 2196064"/>
                    <a:gd name="connsiteY7" fmla="*/ 1350715 h 2858109"/>
                    <a:gd name="connsiteX8" fmla="*/ 19355 w 2196064"/>
                    <a:gd name="connsiteY8" fmla="*/ 185459 h 2858109"/>
                    <a:gd name="connsiteX0" fmla="*/ 19355 w 2196064"/>
                    <a:gd name="connsiteY0" fmla="*/ 170357 h 2843007"/>
                    <a:gd name="connsiteX1" fmla="*/ 1078869 w 2196064"/>
                    <a:gd name="connsiteY1" fmla="*/ 122664 h 2843007"/>
                    <a:gd name="connsiteX2" fmla="*/ 1696978 w 2196064"/>
                    <a:gd name="connsiteY2" fmla="*/ 1278149 h 2843007"/>
                    <a:gd name="connsiteX3" fmla="*/ 1829763 w 2196064"/>
                    <a:gd name="connsiteY3" fmla="*/ 1919280 h 2843007"/>
                    <a:gd name="connsiteX4" fmla="*/ 2141573 w 2196064"/>
                    <a:gd name="connsiteY4" fmla="*/ 2491123 h 2843007"/>
                    <a:gd name="connsiteX5" fmla="*/ 2139536 w 2196064"/>
                    <a:gd name="connsiteY5" fmla="*/ 2827549 h 2843007"/>
                    <a:gd name="connsiteX6" fmla="*/ 1577768 w 2196064"/>
                    <a:gd name="connsiteY6" fmla="*/ 1996005 h 2843007"/>
                    <a:gd name="connsiteX7" fmla="*/ 482585 w 2196064"/>
                    <a:gd name="connsiteY7" fmla="*/ 1335613 h 2843007"/>
                    <a:gd name="connsiteX8" fmla="*/ 19355 w 2196064"/>
                    <a:gd name="connsiteY8" fmla="*/ 170357 h 2843007"/>
                    <a:gd name="connsiteX0" fmla="*/ 18885 w 2199947"/>
                    <a:gd name="connsiteY0" fmla="*/ 170357 h 2846354"/>
                    <a:gd name="connsiteX1" fmla="*/ 1078399 w 2199947"/>
                    <a:gd name="connsiteY1" fmla="*/ 122664 h 2846354"/>
                    <a:gd name="connsiteX2" fmla="*/ 1696508 w 2199947"/>
                    <a:gd name="connsiteY2" fmla="*/ 1278149 h 2846354"/>
                    <a:gd name="connsiteX3" fmla="*/ 1829293 w 2199947"/>
                    <a:gd name="connsiteY3" fmla="*/ 1919280 h 2846354"/>
                    <a:gd name="connsiteX4" fmla="*/ 2141103 w 2199947"/>
                    <a:gd name="connsiteY4" fmla="*/ 2491123 h 2846354"/>
                    <a:gd name="connsiteX5" fmla="*/ 2139066 w 2199947"/>
                    <a:gd name="connsiteY5" fmla="*/ 2827549 h 2846354"/>
                    <a:gd name="connsiteX6" fmla="*/ 1514811 w 2199947"/>
                    <a:gd name="connsiteY6" fmla="*/ 1929316 h 2846354"/>
                    <a:gd name="connsiteX7" fmla="*/ 482115 w 2199947"/>
                    <a:gd name="connsiteY7" fmla="*/ 1335613 h 2846354"/>
                    <a:gd name="connsiteX8" fmla="*/ 18885 w 2199947"/>
                    <a:gd name="connsiteY8" fmla="*/ 170357 h 2846354"/>
                    <a:gd name="connsiteX0" fmla="*/ 18885 w 2327470"/>
                    <a:gd name="connsiteY0" fmla="*/ 170357 h 2878003"/>
                    <a:gd name="connsiteX1" fmla="*/ 1078399 w 2327470"/>
                    <a:gd name="connsiteY1" fmla="*/ 122664 h 2878003"/>
                    <a:gd name="connsiteX2" fmla="*/ 1696508 w 2327470"/>
                    <a:gd name="connsiteY2" fmla="*/ 1278149 h 2878003"/>
                    <a:gd name="connsiteX3" fmla="*/ 1829293 w 2327470"/>
                    <a:gd name="connsiteY3" fmla="*/ 1919280 h 2878003"/>
                    <a:gd name="connsiteX4" fmla="*/ 2312936 w 2327470"/>
                    <a:gd name="connsiteY4" fmla="*/ 2674516 h 2878003"/>
                    <a:gd name="connsiteX5" fmla="*/ 2139066 w 2327470"/>
                    <a:gd name="connsiteY5" fmla="*/ 2827549 h 2878003"/>
                    <a:gd name="connsiteX6" fmla="*/ 1514811 w 2327470"/>
                    <a:gd name="connsiteY6" fmla="*/ 1929316 h 2878003"/>
                    <a:gd name="connsiteX7" fmla="*/ 482115 w 2327470"/>
                    <a:gd name="connsiteY7" fmla="*/ 1335613 h 2878003"/>
                    <a:gd name="connsiteX8" fmla="*/ 18885 w 2327470"/>
                    <a:gd name="connsiteY8" fmla="*/ 170357 h 2878003"/>
                    <a:gd name="connsiteX0" fmla="*/ 18885 w 2327470"/>
                    <a:gd name="connsiteY0" fmla="*/ 170357 h 2878003"/>
                    <a:gd name="connsiteX1" fmla="*/ 1078399 w 2327470"/>
                    <a:gd name="connsiteY1" fmla="*/ 122664 h 2878003"/>
                    <a:gd name="connsiteX2" fmla="*/ 1696508 w 2327470"/>
                    <a:gd name="connsiteY2" fmla="*/ 1278149 h 2878003"/>
                    <a:gd name="connsiteX3" fmla="*/ 1834794 w 2327470"/>
                    <a:gd name="connsiteY3" fmla="*/ 1824499 h 2878003"/>
                    <a:gd name="connsiteX4" fmla="*/ 2312936 w 2327470"/>
                    <a:gd name="connsiteY4" fmla="*/ 2674516 h 2878003"/>
                    <a:gd name="connsiteX5" fmla="*/ 2139066 w 2327470"/>
                    <a:gd name="connsiteY5" fmla="*/ 2827549 h 2878003"/>
                    <a:gd name="connsiteX6" fmla="*/ 1514811 w 2327470"/>
                    <a:gd name="connsiteY6" fmla="*/ 1929316 h 2878003"/>
                    <a:gd name="connsiteX7" fmla="*/ 482115 w 2327470"/>
                    <a:gd name="connsiteY7" fmla="*/ 1335613 h 2878003"/>
                    <a:gd name="connsiteX8" fmla="*/ 18885 w 2327470"/>
                    <a:gd name="connsiteY8" fmla="*/ 170357 h 2878003"/>
                    <a:gd name="connsiteX0" fmla="*/ 18885 w 2327470"/>
                    <a:gd name="connsiteY0" fmla="*/ 159712 h 2867358"/>
                    <a:gd name="connsiteX1" fmla="*/ 1078399 w 2327470"/>
                    <a:gd name="connsiteY1" fmla="*/ 112019 h 2867358"/>
                    <a:gd name="connsiteX2" fmla="*/ 1705673 w 2327470"/>
                    <a:gd name="connsiteY2" fmla="*/ 1109540 h 2867358"/>
                    <a:gd name="connsiteX3" fmla="*/ 1834794 w 2327470"/>
                    <a:gd name="connsiteY3" fmla="*/ 1813854 h 2867358"/>
                    <a:gd name="connsiteX4" fmla="*/ 2312936 w 2327470"/>
                    <a:gd name="connsiteY4" fmla="*/ 2663871 h 2867358"/>
                    <a:gd name="connsiteX5" fmla="*/ 2139066 w 2327470"/>
                    <a:gd name="connsiteY5" fmla="*/ 2816904 h 2867358"/>
                    <a:gd name="connsiteX6" fmla="*/ 1514811 w 2327470"/>
                    <a:gd name="connsiteY6" fmla="*/ 1918671 h 2867358"/>
                    <a:gd name="connsiteX7" fmla="*/ 482115 w 2327470"/>
                    <a:gd name="connsiteY7" fmla="*/ 1324968 h 2867358"/>
                    <a:gd name="connsiteX8" fmla="*/ 18885 w 2327470"/>
                    <a:gd name="connsiteY8" fmla="*/ 159712 h 2867358"/>
                    <a:gd name="connsiteX0" fmla="*/ 89388 w 2397973"/>
                    <a:gd name="connsiteY0" fmla="*/ 248925 h 2956571"/>
                    <a:gd name="connsiteX1" fmla="*/ 1148902 w 2397973"/>
                    <a:gd name="connsiteY1" fmla="*/ 201232 h 2956571"/>
                    <a:gd name="connsiteX2" fmla="*/ 1776176 w 2397973"/>
                    <a:gd name="connsiteY2" fmla="*/ 1198753 h 2956571"/>
                    <a:gd name="connsiteX3" fmla="*/ 1905297 w 2397973"/>
                    <a:gd name="connsiteY3" fmla="*/ 1903067 h 2956571"/>
                    <a:gd name="connsiteX4" fmla="*/ 2383439 w 2397973"/>
                    <a:gd name="connsiteY4" fmla="*/ 2753084 h 2956571"/>
                    <a:gd name="connsiteX5" fmla="*/ 2209569 w 2397973"/>
                    <a:gd name="connsiteY5" fmla="*/ 2906117 h 2956571"/>
                    <a:gd name="connsiteX6" fmla="*/ 1585314 w 2397973"/>
                    <a:gd name="connsiteY6" fmla="*/ 2007884 h 2956571"/>
                    <a:gd name="connsiteX7" fmla="*/ 552618 w 2397973"/>
                    <a:gd name="connsiteY7" fmla="*/ 1414181 h 2956571"/>
                    <a:gd name="connsiteX8" fmla="*/ 89388 w 2397973"/>
                    <a:gd name="connsiteY8" fmla="*/ 248925 h 29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7973" h="2956571">
                      <a:moveTo>
                        <a:pt x="89388" y="248925"/>
                      </a:moveTo>
                      <a:cubicBezTo>
                        <a:pt x="384442" y="-180547"/>
                        <a:pt x="867771" y="42927"/>
                        <a:pt x="1148902" y="201232"/>
                      </a:cubicBezTo>
                      <a:cubicBezTo>
                        <a:pt x="1430033" y="359537"/>
                        <a:pt x="1650110" y="915114"/>
                        <a:pt x="1776176" y="1198753"/>
                      </a:cubicBezTo>
                      <a:cubicBezTo>
                        <a:pt x="1902242" y="1482392"/>
                        <a:pt x="1804087" y="1644012"/>
                        <a:pt x="1905297" y="1903067"/>
                      </a:cubicBezTo>
                      <a:cubicBezTo>
                        <a:pt x="2006507" y="2162122"/>
                        <a:pt x="2331810" y="2601706"/>
                        <a:pt x="2383439" y="2753084"/>
                      </a:cubicBezTo>
                      <a:cubicBezTo>
                        <a:pt x="2435068" y="2904462"/>
                        <a:pt x="2342590" y="3030317"/>
                        <a:pt x="2209569" y="2906117"/>
                      </a:cubicBezTo>
                      <a:cubicBezTo>
                        <a:pt x="2076548" y="2781917"/>
                        <a:pt x="1861472" y="2256540"/>
                        <a:pt x="1585314" y="2007884"/>
                      </a:cubicBezTo>
                      <a:cubicBezTo>
                        <a:pt x="1309156" y="1759228"/>
                        <a:pt x="801939" y="1707341"/>
                        <a:pt x="552618" y="1414181"/>
                      </a:cubicBezTo>
                      <a:cubicBezTo>
                        <a:pt x="303297" y="1121021"/>
                        <a:pt x="-205666" y="678397"/>
                        <a:pt x="89388" y="248925"/>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1"/>
                <p:cNvSpPr/>
                <p:nvPr/>
              </p:nvSpPr>
              <p:spPr>
                <a:xfrm rot="20472277" flipH="1">
                  <a:off x="3982603" y="4044506"/>
                  <a:ext cx="462580" cy="240899"/>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228 w 1615526"/>
                    <a:gd name="connsiteY0" fmla="*/ 261777 h 1661044"/>
                    <a:gd name="connsiteX1" fmla="*/ 937197 w 1615526"/>
                    <a:gd name="connsiteY1" fmla="*/ 30389 h 1661044"/>
                    <a:gd name="connsiteX2" fmla="*/ 1191843 w 1615526"/>
                    <a:gd name="connsiteY2" fmla="*/ 177972 h 1661044"/>
                    <a:gd name="connsiteX3" fmla="*/ 1319312 w 1615526"/>
                    <a:gd name="connsiteY3" fmla="*/ 519860 h 1661044"/>
                    <a:gd name="connsiteX4" fmla="*/ 1615402 w 1615526"/>
                    <a:gd name="connsiteY4" fmla="*/ 1650931 h 1661044"/>
                    <a:gd name="connsiteX5" fmla="*/ 1293637 w 1615526"/>
                    <a:gd name="connsiteY5" fmla="*/ 1149053 h 1661044"/>
                    <a:gd name="connsiteX6" fmla="*/ 944406 w 1615526"/>
                    <a:gd name="connsiteY6" fmla="*/ 1048127 h 1661044"/>
                    <a:gd name="connsiteX7" fmla="*/ 2228 w 1615526"/>
                    <a:gd name="connsiteY7" fmla="*/ 261777 h 1661044"/>
                    <a:gd name="connsiteX0" fmla="*/ 1279 w 1614577"/>
                    <a:gd name="connsiteY0" fmla="*/ 1031328 h 2430595"/>
                    <a:gd name="connsiteX1" fmla="*/ 750629 w 1614577"/>
                    <a:gd name="connsiteY1" fmla="*/ 195 h 2430595"/>
                    <a:gd name="connsiteX2" fmla="*/ 1190894 w 1614577"/>
                    <a:gd name="connsiteY2" fmla="*/ 947523 h 2430595"/>
                    <a:gd name="connsiteX3" fmla="*/ 1318363 w 1614577"/>
                    <a:gd name="connsiteY3" fmla="*/ 1289411 h 2430595"/>
                    <a:gd name="connsiteX4" fmla="*/ 1614453 w 1614577"/>
                    <a:gd name="connsiteY4" fmla="*/ 2420482 h 2430595"/>
                    <a:gd name="connsiteX5" fmla="*/ 1292688 w 1614577"/>
                    <a:gd name="connsiteY5" fmla="*/ 1918604 h 2430595"/>
                    <a:gd name="connsiteX6" fmla="*/ 943457 w 1614577"/>
                    <a:gd name="connsiteY6" fmla="*/ 1817678 h 2430595"/>
                    <a:gd name="connsiteX7" fmla="*/ 1279 w 1614577"/>
                    <a:gd name="connsiteY7" fmla="*/ 1031328 h 2430595"/>
                    <a:gd name="connsiteX0" fmla="*/ 1963 w 1615261"/>
                    <a:gd name="connsiteY0" fmla="*/ 1031328 h 2430595"/>
                    <a:gd name="connsiteX1" fmla="*/ 751313 w 1615261"/>
                    <a:gd name="connsiteY1" fmla="*/ 195 h 2430595"/>
                    <a:gd name="connsiteX2" fmla="*/ 1191578 w 1615261"/>
                    <a:gd name="connsiteY2" fmla="*/ 947523 h 2430595"/>
                    <a:gd name="connsiteX3" fmla="*/ 1319047 w 1615261"/>
                    <a:gd name="connsiteY3" fmla="*/ 1289411 h 2430595"/>
                    <a:gd name="connsiteX4" fmla="*/ 1615137 w 1615261"/>
                    <a:gd name="connsiteY4" fmla="*/ 2420482 h 2430595"/>
                    <a:gd name="connsiteX5" fmla="*/ 1293372 w 1615261"/>
                    <a:gd name="connsiteY5" fmla="*/ 1918604 h 2430595"/>
                    <a:gd name="connsiteX6" fmla="*/ 557828 w 1615261"/>
                    <a:gd name="connsiteY6" fmla="*/ 2125514 h 2430595"/>
                    <a:gd name="connsiteX7" fmla="*/ 1963 w 1615261"/>
                    <a:gd name="connsiteY7" fmla="*/ 1031328 h 2430595"/>
                    <a:gd name="connsiteX0" fmla="*/ 1787 w 1620058"/>
                    <a:gd name="connsiteY0" fmla="*/ 1031328 h 2422706"/>
                    <a:gd name="connsiteX1" fmla="*/ 751137 w 1620058"/>
                    <a:gd name="connsiteY1" fmla="*/ 195 h 2422706"/>
                    <a:gd name="connsiteX2" fmla="*/ 1191402 w 1620058"/>
                    <a:gd name="connsiteY2" fmla="*/ 947523 h 2422706"/>
                    <a:gd name="connsiteX3" fmla="*/ 1318871 w 1620058"/>
                    <a:gd name="connsiteY3" fmla="*/ 1289411 h 2422706"/>
                    <a:gd name="connsiteX4" fmla="*/ 1614961 w 1620058"/>
                    <a:gd name="connsiteY4" fmla="*/ 2420482 h 2422706"/>
                    <a:gd name="connsiteX5" fmla="*/ 1053193 w 1620058"/>
                    <a:gd name="connsiteY5" fmla="*/ 1588938 h 2422706"/>
                    <a:gd name="connsiteX6" fmla="*/ 557652 w 1620058"/>
                    <a:gd name="connsiteY6" fmla="*/ 2125514 h 2422706"/>
                    <a:gd name="connsiteX7" fmla="*/ 1787 w 1620058"/>
                    <a:gd name="connsiteY7" fmla="*/ 1031328 h 2422706"/>
                    <a:gd name="connsiteX0" fmla="*/ 13942 w 1632213"/>
                    <a:gd name="connsiteY0" fmla="*/ 1031328 h 2422706"/>
                    <a:gd name="connsiteX1" fmla="*/ 763292 w 1632213"/>
                    <a:gd name="connsiteY1" fmla="*/ 195 h 2422706"/>
                    <a:gd name="connsiteX2" fmla="*/ 1203557 w 1632213"/>
                    <a:gd name="connsiteY2" fmla="*/ 947523 h 2422706"/>
                    <a:gd name="connsiteX3" fmla="*/ 1331026 w 1632213"/>
                    <a:gd name="connsiteY3" fmla="*/ 1289411 h 2422706"/>
                    <a:gd name="connsiteX4" fmla="*/ 1627116 w 1632213"/>
                    <a:gd name="connsiteY4" fmla="*/ 2420482 h 2422706"/>
                    <a:gd name="connsiteX5" fmla="*/ 1065348 w 1632213"/>
                    <a:gd name="connsiteY5" fmla="*/ 1588938 h 2422706"/>
                    <a:gd name="connsiteX6" fmla="*/ 569807 w 1632213"/>
                    <a:gd name="connsiteY6" fmla="*/ 2125514 h 2422706"/>
                    <a:gd name="connsiteX7" fmla="*/ 13942 w 1632213"/>
                    <a:gd name="connsiteY7" fmla="*/ 1031328 h 2422706"/>
                    <a:gd name="connsiteX0" fmla="*/ 223 w 1618494"/>
                    <a:gd name="connsiteY0" fmla="*/ 1230900 h 2622278"/>
                    <a:gd name="connsiteX1" fmla="*/ 621503 w 1618494"/>
                    <a:gd name="connsiteY1" fmla="*/ 156 h 2622278"/>
                    <a:gd name="connsiteX2" fmla="*/ 1189838 w 1618494"/>
                    <a:gd name="connsiteY2" fmla="*/ 1147095 h 2622278"/>
                    <a:gd name="connsiteX3" fmla="*/ 1317307 w 1618494"/>
                    <a:gd name="connsiteY3" fmla="*/ 1488983 h 2622278"/>
                    <a:gd name="connsiteX4" fmla="*/ 1613397 w 1618494"/>
                    <a:gd name="connsiteY4" fmla="*/ 2620054 h 2622278"/>
                    <a:gd name="connsiteX5" fmla="*/ 1051629 w 1618494"/>
                    <a:gd name="connsiteY5" fmla="*/ 1788510 h 2622278"/>
                    <a:gd name="connsiteX6" fmla="*/ 556088 w 1618494"/>
                    <a:gd name="connsiteY6" fmla="*/ 2325086 h 2622278"/>
                    <a:gd name="connsiteX7" fmla="*/ 223 w 1618494"/>
                    <a:gd name="connsiteY7" fmla="*/ 1230900 h 2622278"/>
                    <a:gd name="connsiteX0" fmla="*/ 984 w 1619255"/>
                    <a:gd name="connsiteY0" fmla="*/ 1230900 h 2622278"/>
                    <a:gd name="connsiteX1" fmla="*/ 622264 w 1619255"/>
                    <a:gd name="connsiteY1" fmla="*/ 156 h 2622278"/>
                    <a:gd name="connsiteX2" fmla="*/ 1190599 w 1619255"/>
                    <a:gd name="connsiteY2" fmla="*/ 1147095 h 2622278"/>
                    <a:gd name="connsiteX3" fmla="*/ 1318068 w 1619255"/>
                    <a:gd name="connsiteY3" fmla="*/ 1488983 h 2622278"/>
                    <a:gd name="connsiteX4" fmla="*/ 1614158 w 1619255"/>
                    <a:gd name="connsiteY4" fmla="*/ 2620054 h 2622278"/>
                    <a:gd name="connsiteX5" fmla="*/ 1052390 w 1619255"/>
                    <a:gd name="connsiteY5" fmla="*/ 1788510 h 2622278"/>
                    <a:gd name="connsiteX6" fmla="*/ 556849 w 1619255"/>
                    <a:gd name="connsiteY6" fmla="*/ 2325086 h 2622278"/>
                    <a:gd name="connsiteX7" fmla="*/ 984 w 1619255"/>
                    <a:gd name="connsiteY7" fmla="*/ 1230900 h 2622278"/>
                    <a:gd name="connsiteX0" fmla="*/ 735 w 1619006"/>
                    <a:gd name="connsiteY0" fmla="*/ 1312013 h 2703391"/>
                    <a:gd name="connsiteX1" fmla="*/ 456048 w 1619006"/>
                    <a:gd name="connsiteY1" fmla="*/ 151 h 2703391"/>
                    <a:gd name="connsiteX2" fmla="*/ 1190350 w 1619006"/>
                    <a:gd name="connsiteY2" fmla="*/ 1228208 h 2703391"/>
                    <a:gd name="connsiteX3" fmla="*/ 1317819 w 1619006"/>
                    <a:gd name="connsiteY3" fmla="*/ 1570096 h 2703391"/>
                    <a:gd name="connsiteX4" fmla="*/ 1613909 w 1619006"/>
                    <a:gd name="connsiteY4" fmla="*/ 2701167 h 2703391"/>
                    <a:gd name="connsiteX5" fmla="*/ 1052141 w 1619006"/>
                    <a:gd name="connsiteY5" fmla="*/ 1869623 h 2703391"/>
                    <a:gd name="connsiteX6" fmla="*/ 556600 w 1619006"/>
                    <a:gd name="connsiteY6" fmla="*/ 2406199 h 2703391"/>
                    <a:gd name="connsiteX7" fmla="*/ 735 w 1619006"/>
                    <a:gd name="connsiteY7" fmla="*/ 1312013 h 2703391"/>
                    <a:gd name="connsiteX0" fmla="*/ 2329 w 1620600"/>
                    <a:gd name="connsiteY0" fmla="*/ 1312013 h 2703391"/>
                    <a:gd name="connsiteX1" fmla="*/ 457642 w 1620600"/>
                    <a:gd name="connsiteY1" fmla="*/ 151 h 2703391"/>
                    <a:gd name="connsiteX2" fmla="*/ 1191944 w 1620600"/>
                    <a:gd name="connsiteY2" fmla="*/ 1228208 h 2703391"/>
                    <a:gd name="connsiteX3" fmla="*/ 1319413 w 1620600"/>
                    <a:gd name="connsiteY3" fmla="*/ 1570096 h 2703391"/>
                    <a:gd name="connsiteX4" fmla="*/ 1615503 w 1620600"/>
                    <a:gd name="connsiteY4" fmla="*/ 2701167 h 2703391"/>
                    <a:gd name="connsiteX5" fmla="*/ 1053735 w 1620600"/>
                    <a:gd name="connsiteY5" fmla="*/ 1869623 h 2703391"/>
                    <a:gd name="connsiteX6" fmla="*/ 558194 w 1620600"/>
                    <a:gd name="connsiteY6" fmla="*/ 2406199 h 2703391"/>
                    <a:gd name="connsiteX7" fmla="*/ 2329 w 1620600"/>
                    <a:gd name="connsiteY7" fmla="*/ 1312013 h 2703391"/>
                    <a:gd name="connsiteX0" fmla="*/ 2160 w 1620643"/>
                    <a:gd name="connsiteY0" fmla="*/ 1315907 h 2707285"/>
                    <a:gd name="connsiteX1" fmla="*/ 457473 w 1620643"/>
                    <a:gd name="connsiteY1" fmla="*/ 4045 h 2707285"/>
                    <a:gd name="connsiteX2" fmla="*/ 1039493 w 1620643"/>
                    <a:gd name="connsiteY2" fmla="*/ 928177 h 2707285"/>
                    <a:gd name="connsiteX3" fmla="*/ 1319244 w 1620643"/>
                    <a:gd name="connsiteY3" fmla="*/ 1573990 h 2707285"/>
                    <a:gd name="connsiteX4" fmla="*/ 1615334 w 1620643"/>
                    <a:gd name="connsiteY4" fmla="*/ 2705061 h 2707285"/>
                    <a:gd name="connsiteX5" fmla="*/ 1053566 w 1620643"/>
                    <a:gd name="connsiteY5" fmla="*/ 1873517 h 2707285"/>
                    <a:gd name="connsiteX6" fmla="*/ 558025 w 1620643"/>
                    <a:gd name="connsiteY6" fmla="*/ 2410093 h 2707285"/>
                    <a:gd name="connsiteX7" fmla="*/ 2160 w 1620643"/>
                    <a:gd name="connsiteY7" fmla="*/ 1315907 h 2707285"/>
                    <a:gd name="connsiteX0" fmla="*/ 2160 w 1620931"/>
                    <a:gd name="connsiteY0" fmla="*/ 1316050 h 2705690"/>
                    <a:gd name="connsiteX1" fmla="*/ 457473 w 1620931"/>
                    <a:gd name="connsiteY1" fmla="*/ 4188 h 2705690"/>
                    <a:gd name="connsiteX2" fmla="*/ 1039493 w 1620931"/>
                    <a:gd name="connsiteY2" fmla="*/ 928320 h 2705690"/>
                    <a:gd name="connsiteX3" fmla="*/ 1324507 w 1620931"/>
                    <a:gd name="connsiteY3" fmla="*/ 1737688 h 2705690"/>
                    <a:gd name="connsiteX4" fmla="*/ 1615334 w 1620931"/>
                    <a:gd name="connsiteY4" fmla="*/ 2705204 h 2705690"/>
                    <a:gd name="connsiteX5" fmla="*/ 1053566 w 1620931"/>
                    <a:gd name="connsiteY5" fmla="*/ 1873660 h 2705690"/>
                    <a:gd name="connsiteX6" fmla="*/ 558025 w 1620931"/>
                    <a:gd name="connsiteY6" fmla="*/ 2410236 h 2705690"/>
                    <a:gd name="connsiteX7" fmla="*/ 2160 w 1620931"/>
                    <a:gd name="connsiteY7" fmla="*/ 1316050 h 2705690"/>
                    <a:gd name="connsiteX0" fmla="*/ 2251 w 1620750"/>
                    <a:gd name="connsiteY0" fmla="*/ 1312055 h 2701695"/>
                    <a:gd name="connsiteX1" fmla="*/ 457564 w 1620750"/>
                    <a:gd name="connsiteY1" fmla="*/ 193 h 2701695"/>
                    <a:gd name="connsiteX2" fmla="*/ 1126955 w 1620750"/>
                    <a:gd name="connsiteY2" fmla="*/ 1371202 h 2701695"/>
                    <a:gd name="connsiteX3" fmla="*/ 1324598 w 1620750"/>
                    <a:gd name="connsiteY3" fmla="*/ 1733693 h 2701695"/>
                    <a:gd name="connsiteX4" fmla="*/ 1615425 w 1620750"/>
                    <a:gd name="connsiteY4" fmla="*/ 2701209 h 2701695"/>
                    <a:gd name="connsiteX5" fmla="*/ 1053657 w 1620750"/>
                    <a:gd name="connsiteY5" fmla="*/ 1869665 h 2701695"/>
                    <a:gd name="connsiteX6" fmla="*/ 558116 w 1620750"/>
                    <a:gd name="connsiteY6" fmla="*/ 2406241 h 2701695"/>
                    <a:gd name="connsiteX7" fmla="*/ 2251 w 1620750"/>
                    <a:gd name="connsiteY7" fmla="*/ 1312055 h 2701695"/>
                    <a:gd name="connsiteX0" fmla="*/ 3518 w 1622017"/>
                    <a:gd name="connsiteY0" fmla="*/ 1327766 h 2717406"/>
                    <a:gd name="connsiteX1" fmla="*/ 458831 w 1622017"/>
                    <a:gd name="connsiteY1" fmla="*/ 15904 h 2717406"/>
                    <a:gd name="connsiteX2" fmla="*/ 1128222 w 1622017"/>
                    <a:gd name="connsiteY2" fmla="*/ 1386913 h 2717406"/>
                    <a:gd name="connsiteX3" fmla="*/ 1325865 w 1622017"/>
                    <a:gd name="connsiteY3" fmla="*/ 1749404 h 2717406"/>
                    <a:gd name="connsiteX4" fmla="*/ 1616692 w 1622017"/>
                    <a:gd name="connsiteY4" fmla="*/ 2716920 h 2717406"/>
                    <a:gd name="connsiteX5" fmla="*/ 1054924 w 1622017"/>
                    <a:gd name="connsiteY5" fmla="*/ 1885376 h 2717406"/>
                    <a:gd name="connsiteX6" fmla="*/ 559383 w 1622017"/>
                    <a:gd name="connsiteY6" fmla="*/ 2421952 h 2717406"/>
                    <a:gd name="connsiteX7" fmla="*/ 3518 w 1622017"/>
                    <a:gd name="connsiteY7" fmla="*/ 1327766 h 2717406"/>
                    <a:gd name="connsiteX0" fmla="*/ 1 w 1618500"/>
                    <a:gd name="connsiteY0" fmla="*/ 1323989 h 2713629"/>
                    <a:gd name="connsiteX1" fmla="*/ 552508 w 1618500"/>
                    <a:gd name="connsiteY1" fmla="*/ 8258 h 2713629"/>
                    <a:gd name="connsiteX2" fmla="*/ 1124705 w 1618500"/>
                    <a:gd name="connsiteY2" fmla="*/ 1383136 h 2713629"/>
                    <a:gd name="connsiteX3" fmla="*/ 1322348 w 1618500"/>
                    <a:gd name="connsiteY3" fmla="*/ 1745627 h 2713629"/>
                    <a:gd name="connsiteX4" fmla="*/ 1613175 w 1618500"/>
                    <a:gd name="connsiteY4" fmla="*/ 2713143 h 2713629"/>
                    <a:gd name="connsiteX5" fmla="*/ 1051407 w 1618500"/>
                    <a:gd name="connsiteY5" fmla="*/ 1881599 h 2713629"/>
                    <a:gd name="connsiteX6" fmla="*/ 555866 w 1618500"/>
                    <a:gd name="connsiteY6" fmla="*/ 2418175 h 2713629"/>
                    <a:gd name="connsiteX7" fmla="*/ 1 w 1618500"/>
                    <a:gd name="connsiteY7" fmla="*/ 1323989 h 2713629"/>
                    <a:gd name="connsiteX0" fmla="*/ 49 w 1618548"/>
                    <a:gd name="connsiteY0" fmla="*/ 1334253 h 2723893"/>
                    <a:gd name="connsiteX1" fmla="*/ 552556 w 1618548"/>
                    <a:gd name="connsiteY1" fmla="*/ 18522 h 2723893"/>
                    <a:gd name="connsiteX2" fmla="*/ 1124753 w 1618548"/>
                    <a:gd name="connsiteY2" fmla="*/ 1393400 h 2723893"/>
                    <a:gd name="connsiteX3" fmla="*/ 1322396 w 1618548"/>
                    <a:gd name="connsiteY3" fmla="*/ 1755891 h 2723893"/>
                    <a:gd name="connsiteX4" fmla="*/ 1613223 w 1618548"/>
                    <a:gd name="connsiteY4" fmla="*/ 2723407 h 2723893"/>
                    <a:gd name="connsiteX5" fmla="*/ 1051455 w 1618548"/>
                    <a:gd name="connsiteY5" fmla="*/ 1891863 h 2723893"/>
                    <a:gd name="connsiteX6" fmla="*/ 555914 w 1618548"/>
                    <a:gd name="connsiteY6" fmla="*/ 2428439 h 2723893"/>
                    <a:gd name="connsiteX7" fmla="*/ 49 w 1618548"/>
                    <a:gd name="connsiteY7" fmla="*/ 1334253 h 2723893"/>
                    <a:gd name="connsiteX0" fmla="*/ 49 w 1617624"/>
                    <a:gd name="connsiteY0" fmla="*/ 1334253 h 2723566"/>
                    <a:gd name="connsiteX1" fmla="*/ 552556 w 1617624"/>
                    <a:gd name="connsiteY1" fmla="*/ 18522 h 2723566"/>
                    <a:gd name="connsiteX2" fmla="*/ 1124753 w 1617624"/>
                    <a:gd name="connsiteY2" fmla="*/ 1393400 h 2723566"/>
                    <a:gd name="connsiteX3" fmla="*/ 1303450 w 1617624"/>
                    <a:gd name="connsiteY3" fmla="*/ 1815138 h 2723566"/>
                    <a:gd name="connsiteX4" fmla="*/ 1613223 w 1617624"/>
                    <a:gd name="connsiteY4" fmla="*/ 2723407 h 2723566"/>
                    <a:gd name="connsiteX5" fmla="*/ 1051455 w 1617624"/>
                    <a:gd name="connsiteY5" fmla="*/ 1891863 h 2723566"/>
                    <a:gd name="connsiteX6" fmla="*/ 555914 w 1617624"/>
                    <a:gd name="connsiteY6" fmla="*/ 2428439 h 2723566"/>
                    <a:gd name="connsiteX7" fmla="*/ 49 w 1617624"/>
                    <a:gd name="connsiteY7" fmla="*/ 1334253 h 2723566"/>
                    <a:gd name="connsiteX0" fmla="*/ 49 w 1304895"/>
                    <a:gd name="connsiteY0" fmla="*/ 1334253 h 2439374"/>
                    <a:gd name="connsiteX1" fmla="*/ 552556 w 1304895"/>
                    <a:gd name="connsiteY1" fmla="*/ 18522 h 2439374"/>
                    <a:gd name="connsiteX2" fmla="*/ 1124753 w 1304895"/>
                    <a:gd name="connsiteY2" fmla="*/ 1393400 h 2439374"/>
                    <a:gd name="connsiteX3" fmla="*/ 1303450 w 1304895"/>
                    <a:gd name="connsiteY3" fmla="*/ 1815138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304895"/>
                    <a:gd name="connsiteY0" fmla="*/ 1334253 h 2439374"/>
                    <a:gd name="connsiteX1" fmla="*/ 552556 w 1304895"/>
                    <a:gd name="connsiteY1" fmla="*/ 18522 h 2439374"/>
                    <a:gd name="connsiteX2" fmla="*/ 1124753 w 1304895"/>
                    <a:gd name="connsiteY2" fmla="*/ 1393400 h 2439374"/>
                    <a:gd name="connsiteX3" fmla="*/ 1303451 w 1304895"/>
                    <a:gd name="connsiteY3" fmla="*/ 1815139 h 2439374"/>
                    <a:gd name="connsiteX4" fmla="*/ 1051455 w 1304895"/>
                    <a:gd name="connsiteY4" fmla="*/ 1891863 h 2439374"/>
                    <a:gd name="connsiteX5" fmla="*/ 555914 w 1304895"/>
                    <a:gd name="connsiteY5" fmla="*/ 2428439 h 2439374"/>
                    <a:gd name="connsiteX6" fmla="*/ 49 w 1304895"/>
                    <a:gd name="connsiteY6" fmla="*/ 1334253 h 2439374"/>
                    <a:gd name="connsiteX0" fmla="*/ 49 w 1163778"/>
                    <a:gd name="connsiteY0" fmla="*/ 1334253 h 2440776"/>
                    <a:gd name="connsiteX1" fmla="*/ 552556 w 1163778"/>
                    <a:gd name="connsiteY1" fmla="*/ 18522 h 2440776"/>
                    <a:gd name="connsiteX2" fmla="*/ 1124753 w 1163778"/>
                    <a:gd name="connsiteY2" fmla="*/ 1393400 h 2440776"/>
                    <a:gd name="connsiteX3" fmla="*/ 1051455 w 1163778"/>
                    <a:gd name="connsiteY3" fmla="*/ 1891863 h 2440776"/>
                    <a:gd name="connsiteX4" fmla="*/ 555914 w 1163778"/>
                    <a:gd name="connsiteY4" fmla="*/ 2428439 h 2440776"/>
                    <a:gd name="connsiteX5" fmla="*/ 49 w 1163778"/>
                    <a:gd name="connsiteY5" fmla="*/ 1334253 h 2440776"/>
                    <a:gd name="connsiteX0" fmla="*/ 54 w 994735"/>
                    <a:gd name="connsiteY0" fmla="*/ 1128666 h 2437476"/>
                    <a:gd name="connsiteX1" fmla="*/ 383513 w 994735"/>
                    <a:gd name="connsiteY1" fmla="*/ 7277 h 2437476"/>
                    <a:gd name="connsiteX2" fmla="*/ 955710 w 994735"/>
                    <a:gd name="connsiteY2" fmla="*/ 1382155 h 2437476"/>
                    <a:gd name="connsiteX3" fmla="*/ 882412 w 994735"/>
                    <a:gd name="connsiteY3" fmla="*/ 1880618 h 2437476"/>
                    <a:gd name="connsiteX4" fmla="*/ 386871 w 994735"/>
                    <a:gd name="connsiteY4" fmla="*/ 2417194 h 2437476"/>
                    <a:gd name="connsiteX5" fmla="*/ 54 w 994735"/>
                    <a:gd name="connsiteY5" fmla="*/ 1128666 h 2437476"/>
                    <a:gd name="connsiteX0" fmla="*/ 7 w 993875"/>
                    <a:gd name="connsiteY0" fmla="*/ 701188 h 2009998"/>
                    <a:gd name="connsiteX1" fmla="*/ 394463 w 993875"/>
                    <a:gd name="connsiteY1" fmla="*/ 3021 h 2009998"/>
                    <a:gd name="connsiteX2" fmla="*/ 955663 w 993875"/>
                    <a:gd name="connsiteY2" fmla="*/ 954677 h 2009998"/>
                    <a:gd name="connsiteX3" fmla="*/ 882365 w 993875"/>
                    <a:gd name="connsiteY3" fmla="*/ 1453140 h 2009998"/>
                    <a:gd name="connsiteX4" fmla="*/ 386824 w 993875"/>
                    <a:gd name="connsiteY4" fmla="*/ 1989716 h 2009998"/>
                    <a:gd name="connsiteX5" fmla="*/ 7 w 993875"/>
                    <a:gd name="connsiteY5" fmla="*/ 701188 h 2009998"/>
                    <a:gd name="connsiteX0" fmla="*/ 317 w 990108"/>
                    <a:gd name="connsiteY0" fmla="*/ 877143 h 2185953"/>
                    <a:gd name="connsiteX1" fmla="*/ 449803 w 990108"/>
                    <a:gd name="connsiteY1" fmla="*/ 2269 h 2185953"/>
                    <a:gd name="connsiteX2" fmla="*/ 955973 w 990108"/>
                    <a:gd name="connsiteY2" fmla="*/ 1130632 h 2185953"/>
                    <a:gd name="connsiteX3" fmla="*/ 882675 w 990108"/>
                    <a:gd name="connsiteY3" fmla="*/ 1629095 h 2185953"/>
                    <a:gd name="connsiteX4" fmla="*/ 387134 w 990108"/>
                    <a:gd name="connsiteY4" fmla="*/ 2165671 h 2185953"/>
                    <a:gd name="connsiteX5" fmla="*/ 317 w 990108"/>
                    <a:gd name="connsiteY5" fmla="*/ 877143 h 2185953"/>
                    <a:gd name="connsiteX0" fmla="*/ 5310 w 995101"/>
                    <a:gd name="connsiteY0" fmla="*/ 881070 h 2189880"/>
                    <a:gd name="connsiteX1" fmla="*/ 454796 w 995101"/>
                    <a:gd name="connsiteY1" fmla="*/ 6196 h 2189880"/>
                    <a:gd name="connsiteX2" fmla="*/ 960966 w 995101"/>
                    <a:gd name="connsiteY2" fmla="*/ 1134559 h 2189880"/>
                    <a:gd name="connsiteX3" fmla="*/ 887668 w 995101"/>
                    <a:gd name="connsiteY3" fmla="*/ 1633022 h 2189880"/>
                    <a:gd name="connsiteX4" fmla="*/ 392127 w 995101"/>
                    <a:gd name="connsiteY4" fmla="*/ 2169598 h 2189880"/>
                    <a:gd name="connsiteX5" fmla="*/ 5310 w 995101"/>
                    <a:gd name="connsiteY5" fmla="*/ 881070 h 218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101" h="2189880">
                      <a:moveTo>
                        <a:pt x="5310" y="881070"/>
                      </a:moveTo>
                      <a:cubicBezTo>
                        <a:pt x="53180" y="125203"/>
                        <a:pt x="295520" y="-36052"/>
                        <a:pt x="454796" y="6196"/>
                      </a:cubicBezTo>
                      <a:cubicBezTo>
                        <a:pt x="614072" y="48444"/>
                        <a:pt x="888821" y="863421"/>
                        <a:pt x="960966" y="1134559"/>
                      </a:cubicBezTo>
                      <a:cubicBezTo>
                        <a:pt x="1033111" y="1405697"/>
                        <a:pt x="982474" y="1460516"/>
                        <a:pt x="887668" y="1633022"/>
                      </a:cubicBezTo>
                      <a:cubicBezTo>
                        <a:pt x="792862" y="1805528"/>
                        <a:pt x="539187" y="2294923"/>
                        <a:pt x="392127" y="2169598"/>
                      </a:cubicBezTo>
                      <a:cubicBezTo>
                        <a:pt x="245067" y="2044273"/>
                        <a:pt x="-42560" y="1636937"/>
                        <a:pt x="5310" y="881070"/>
                      </a:cubicBezTo>
                      <a:close/>
                    </a:path>
                  </a:pathLst>
                </a:cu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円/楕円 1"/>
              <p:cNvSpPr/>
              <p:nvPr/>
            </p:nvSpPr>
            <p:spPr>
              <a:xfrm rot="4639887" flipH="1">
                <a:off x="8050961" y="4528517"/>
                <a:ext cx="372048" cy="246630"/>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1561 w 1065385"/>
                  <a:gd name="connsiteY0" fmla="*/ 506991 h 1706699"/>
                  <a:gd name="connsiteX1" fmla="*/ 387056 w 1065385"/>
                  <a:gd name="connsiteY1" fmla="*/ 76044 h 1706699"/>
                  <a:gd name="connsiteX2" fmla="*/ 641702 w 1065385"/>
                  <a:gd name="connsiteY2" fmla="*/ 223627 h 1706699"/>
                  <a:gd name="connsiteX3" fmla="*/ 769171 w 1065385"/>
                  <a:gd name="connsiteY3" fmla="*/ 565515 h 1706699"/>
                  <a:gd name="connsiteX4" fmla="*/ 1065261 w 1065385"/>
                  <a:gd name="connsiteY4" fmla="*/ 1696586 h 1706699"/>
                  <a:gd name="connsiteX5" fmla="*/ 743496 w 1065385"/>
                  <a:gd name="connsiteY5" fmla="*/ 1194708 h 1706699"/>
                  <a:gd name="connsiteX6" fmla="*/ 394265 w 1065385"/>
                  <a:gd name="connsiteY6" fmla="*/ 1093782 h 1706699"/>
                  <a:gd name="connsiteX7" fmla="*/ 21561 w 1065385"/>
                  <a:gd name="connsiteY7" fmla="*/ 506991 h 1706699"/>
                  <a:gd name="connsiteX0" fmla="*/ 9 w 1043833"/>
                  <a:gd name="connsiteY0" fmla="*/ 713201 h 1912909"/>
                  <a:gd name="connsiteX1" fmla="*/ 362097 w 1043833"/>
                  <a:gd name="connsiteY1" fmla="*/ 4682 h 1912909"/>
                  <a:gd name="connsiteX2" fmla="*/ 620150 w 1043833"/>
                  <a:gd name="connsiteY2" fmla="*/ 429837 h 1912909"/>
                  <a:gd name="connsiteX3" fmla="*/ 747619 w 1043833"/>
                  <a:gd name="connsiteY3" fmla="*/ 771725 h 1912909"/>
                  <a:gd name="connsiteX4" fmla="*/ 1043709 w 1043833"/>
                  <a:gd name="connsiteY4" fmla="*/ 1902796 h 1912909"/>
                  <a:gd name="connsiteX5" fmla="*/ 721944 w 1043833"/>
                  <a:gd name="connsiteY5" fmla="*/ 1400918 h 1912909"/>
                  <a:gd name="connsiteX6" fmla="*/ 372713 w 1043833"/>
                  <a:gd name="connsiteY6" fmla="*/ 1299992 h 1912909"/>
                  <a:gd name="connsiteX7" fmla="*/ 9 w 1043833"/>
                  <a:gd name="connsiteY7" fmla="*/ 713201 h 1912909"/>
                  <a:gd name="connsiteX0" fmla="*/ 9 w 1043833"/>
                  <a:gd name="connsiteY0" fmla="*/ 737380 h 1937088"/>
                  <a:gd name="connsiteX1" fmla="*/ 362097 w 1043833"/>
                  <a:gd name="connsiteY1" fmla="*/ 28861 h 1937088"/>
                  <a:gd name="connsiteX2" fmla="*/ 643680 w 1043833"/>
                  <a:gd name="connsiteY2" fmla="*/ 202059 h 1937088"/>
                  <a:gd name="connsiteX3" fmla="*/ 747619 w 1043833"/>
                  <a:gd name="connsiteY3" fmla="*/ 795904 h 1937088"/>
                  <a:gd name="connsiteX4" fmla="*/ 1043709 w 1043833"/>
                  <a:gd name="connsiteY4" fmla="*/ 1926975 h 1937088"/>
                  <a:gd name="connsiteX5" fmla="*/ 721944 w 1043833"/>
                  <a:gd name="connsiteY5" fmla="*/ 1425097 h 1937088"/>
                  <a:gd name="connsiteX6" fmla="*/ 372713 w 1043833"/>
                  <a:gd name="connsiteY6" fmla="*/ 1324171 h 1937088"/>
                  <a:gd name="connsiteX7" fmla="*/ 9 w 1043833"/>
                  <a:gd name="connsiteY7" fmla="*/ 737380 h 1937088"/>
                  <a:gd name="connsiteX0" fmla="*/ 178 w 1044002"/>
                  <a:gd name="connsiteY0" fmla="*/ 737380 h 1937088"/>
                  <a:gd name="connsiteX1" fmla="*/ 362266 w 1044002"/>
                  <a:gd name="connsiteY1" fmla="*/ 28861 h 1937088"/>
                  <a:gd name="connsiteX2" fmla="*/ 643849 w 1044002"/>
                  <a:gd name="connsiteY2" fmla="*/ 202059 h 1937088"/>
                  <a:gd name="connsiteX3" fmla="*/ 747788 w 1044002"/>
                  <a:gd name="connsiteY3" fmla="*/ 795904 h 1937088"/>
                  <a:gd name="connsiteX4" fmla="*/ 1043878 w 1044002"/>
                  <a:gd name="connsiteY4" fmla="*/ 1926975 h 1937088"/>
                  <a:gd name="connsiteX5" fmla="*/ 722113 w 1044002"/>
                  <a:gd name="connsiteY5" fmla="*/ 1425097 h 1937088"/>
                  <a:gd name="connsiteX6" fmla="*/ 372882 w 1044002"/>
                  <a:gd name="connsiteY6" fmla="*/ 1324171 h 1937088"/>
                  <a:gd name="connsiteX7" fmla="*/ 178 w 1044002"/>
                  <a:gd name="connsiteY7" fmla="*/ 737380 h 1937088"/>
                  <a:gd name="connsiteX0" fmla="*/ 87 w 1043911"/>
                  <a:gd name="connsiteY0" fmla="*/ 737380 h 1937088"/>
                  <a:gd name="connsiteX1" fmla="*/ 362175 w 1043911"/>
                  <a:gd name="connsiteY1" fmla="*/ 28861 h 1937088"/>
                  <a:gd name="connsiteX2" fmla="*/ 643758 w 1043911"/>
                  <a:gd name="connsiteY2" fmla="*/ 202059 h 1937088"/>
                  <a:gd name="connsiteX3" fmla="*/ 747697 w 1043911"/>
                  <a:gd name="connsiteY3" fmla="*/ 795904 h 1937088"/>
                  <a:gd name="connsiteX4" fmla="*/ 1043787 w 1043911"/>
                  <a:gd name="connsiteY4" fmla="*/ 1926975 h 1937088"/>
                  <a:gd name="connsiteX5" fmla="*/ 722022 w 1043911"/>
                  <a:gd name="connsiteY5" fmla="*/ 1425097 h 1937088"/>
                  <a:gd name="connsiteX6" fmla="*/ 331895 w 1043911"/>
                  <a:gd name="connsiteY6" fmla="*/ 1496321 h 1937088"/>
                  <a:gd name="connsiteX7" fmla="*/ 87 w 1043911"/>
                  <a:gd name="connsiteY7" fmla="*/ 737380 h 1937088"/>
                  <a:gd name="connsiteX0" fmla="*/ 87 w 1043845"/>
                  <a:gd name="connsiteY0" fmla="*/ 737380 h 1940646"/>
                  <a:gd name="connsiteX1" fmla="*/ 362175 w 1043845"/>
                  <a:gd name="connsiteY1" fmla="*/ 28861 h 1940646"/>
                  <a:gd name="connsiteX2" fmla="*/ 643758 w 1043845"/>
                  <a:gd name="connsiteY2" fmla="*/ 202059 h 1940646"/>
                  <a:gd name="connsiteX3" fmla="*/ 747697 w 1043845"/>
                  <a:gd name="connsiteY3" fmla="*/ 795904 h 1940646"/>
                  <a:gd name="connsiteX4" fmla="*/ 1043787 w 1043845"/>
                  <a:gd name="connsiteY4" fmla="*/ 1926975 h 1940646"/>
                  <a:gd name="connsiteX5" fmla="*/ 722022 w 1043845"/>
                  <a:gd name="connsiteY5" fmla="*/ 1425102 h 1940646"/>
                  <a:gd name="connsiteX6" fmla="*/ 331895 w 1043845"/>
                  <a:gd name="connsiteY6" fmla="*/ 1496321 h 1940646"/>
                  <a:gd name="connsiteX7" fmla="*/ 87 w 1043845"/>
                  <a:gd name="connsiteY7" fmla="*/ 737380 h 1940646"/>
                  <a:gd name="connsiteX0" fmla="*/ 119 w 970849"/>
                  <a:gd name="connsiteY0" fmla="*/ 676369 h 1936802"/>
                  <a:gd name="connsiteX1" fmla="*/ 289179 w 970849"/>
                  <a:gd name="connsiteY1" fmla="*/ 25017 h 1936802"/>
                  <a:gd name="connsiteX2" fmla="*/ 570762 w 970849"/>
                  <a:gd name="connsiteY2" fmla="*/ 198215 h 1936802"/>
                  <a:gd name="connsiteX3" fmla="*/ 674701 w 970849"/>
                  <a:gd name="connsiteY3" fmla="*/ 792060 h 1936802"/>
                  <a:gd name="connsiteX4" fmla="*/ 970791 w 970849"/>
                  <a:gd name="connsiteY4" fmla="*/ 1923131 h 1936802"/>
                  <a:gd name="connsiteX5" fmla="*/ 649026 w 970849"/>
                  <a:gd name="connsiteY5" fmla="*/ 1421258 h 1936802"/>
                  <a:gd name="connsiteX6" fmla="*/ 258899 w 970849"/>
                  <a:gd name="connsiteY6" fmla="*/ 1492477 h 1936802"/>
                  <a:gd name="connsiteX7" fmla="*/ 119 w 970849"/>
                  <a:gd name="connsiteY7" fmla="*/ 676369 h 1936802"/>
                  <a:gd name="connsiteX0" fmla="*/ 21607 w 992337"/>
                  <a:gd name="connsiteY0" fmla="*/ 676369 h 1936802"/>
                  <a:gd name="connsiteX1" fmla="*/ 310667 w 992337"/>
                  <a:gd name="connsiteY1" fmla="*/ 25017 h 1936802"/>
                  <a:gd name="connsiteX2" fmla="*/ 592250 w 992337"/>
                  <a:gd name="connsiteY2" fmla="*/ 198215 h 1936802"/>
                  <a:gd name="connsiteX3" fmla="*/ 696189 w 992337"/>
                  <a:gd name="connsiteY3" fmla="*/ 792060 h 1936802"/>
                  <a:gd name="connsiteX4" fmla="*/ 992279 w 992337"/>
                  <a:gd name="connsiteY4" fmla="*/ 1923131 h 1936802"/>
                  <a:gd name="connsiteX5" fmla="*/ 670514 w 992337"/>
                  <a:gd name="connsiteY5" fmla="*/ 1421258 h 1936802"/>
                  <a:gd name="connsiteX6" fmla="*/ 280387 w 992337"/>
                  <a:gd name="connsiteY6" fmla="*/ 1492477 h 1936802"/>
                  <a:gd name="connsiteX7" fmla="*/ 21607 w 992337"/>
                  <a:gd name="connsiteY7" fmla="*/ 676369 h 1936802"/>
                  <a:gd name="connsiteX0" fmla="*/ 1527 w 972257"/>
                  <a:gd name="connsiteY0" fmla="*/ 676369 h 1936802"/>
                  <a:gd name="connsiteX1" fmla="*/ 290587 w 972257"/>
                  <a:gd name="connsiteY1" fmla="*/ 25017 h 1936802"/>
                  <a:gd name="connsiteX2" fmla="*/ 572170 w 972257"/>
                  <a:gd name="connsiteY2" fmla="*/ 198215 h 1936802"/>
                  <a:gd name="connsiteX3" fmla="*/ 676109 w 972257"/>
                  <a:gd name="connsiteY3" fmla="*/ 792060 h 1936802"/>
                  <a:gd name="connsiteX4" fmla="*/ 972199 w 972257"/>
                  <a:gd name="connsiteY4" fmla="*/ 1923131 h 1936802"/>
                  <a:gd name="connsiteX5" fmla="*/ 650434 w 972257"/>
                  <a:gd name="connsiteY5" fmla="*/ 1421258 h 1936802"/>
                  <a:gd name="connsiteX6" fmla="*/ 260307 w 972257"/>
                  <a:gd name="connsiteY6" fmla="*/ 1492477 h 1936802"/>
                  <a:gd name="connsiteX7" fmla="*/ 1527 w 972257"/>
                  <a:gd name="connsiteY7" fmla="*/ 676369 h 1936802"/>
                  <a:gd name="connsiteX0" fmla="*/ 553 w 971283"/>
                  <a:gd name="connsiteY0" fmla="*/ 676369 h 1936802"/>
                  <a:gd name="connsiteX1" fmla="*/ 289613 w 971283"/>
                  <a:gd name="connsiteY1" fmla="*/ 25017 h 1936802"/>
                  <a:gd name="connsiteX2" fmla="*/ 571196 w 971283"/>
                  <a:gd name="connsiteY2" fmla="*/ 198215 h 1936802"/>
                  <a:gd name="connsiteX3" fmla="*/ 675135 w 971283"/>
                  <a:gd name="connsiteY3" fmla="*/ 792060 h 1936802"/>
                  <a:gd name="connsiteX4" fmla="*/ 971225 w 971283"/>
                  <a:gd name="connsiteY4" fmla="*/ 1923131 h 1936802"/>
                  <a:gd name="connsiteX5" fmla="*/ 649460 w 971283"/>
                  <a:gd name="connsiteY5" fmla="*/ 1421258 h 1936802"/>
                  <a:gd name="connsiteX6" fmla="*/ 259333 w 971283"/>
                  <a:gd name="connsiteY6" fmla="*/ 1492477 h 1936802"/>
                  <a:gd name="connsiteX7" fmla="*/ 553 w 971283"/>
                  <a:gd name="connsiteY7" fmla="*/ 676369 h 1936802"/>
                  <a:gd name="connsiteX0" fmla="*/ 279 w 971009"/>
                  <a:gd name="connsiteY0" fmla="*/ 819602 h 2080035"/>
                  <a:gd name="connsiteX1" fmla="*/ 305893 w 971009"/>
                  <a:gd name="connsiteY1" fmla="*/ 15177 h 2080035"/>
                  <a:gd name="connsiteX2" fmla="*/ 570922 w 971009"/>
                  <a:gd name="connsiteY2" fmla="*/ 341448 h 2080035"/>
                  <a:gd name="connsiteX3" fmla="*/ 674861 w 971009"/>
                  <a:gd name="connsiteY3" fmla="*/ 935293 h 2080035"/>
                  <a:gd name="connsiteX4" fmla="*/ 970951 w 971009"/>
                  <a:gd name="connsiteY4" fmla="*/ 2066364 h 2080035"/>
                  <a:gd name="connsiteX5" fmla="*/ 649186 w 971009"/>
                  <a:gd name="connsiteY5" fmla="*/ 1564491 h 2080035"/>
                  <a:gd name="connsiteX6" fmla="*/ 259059 w 971009"/>
                  <a:gd name="connsiteY6" fmla="*/ 1635710 h 2080035"/>
                  <a:gd name="connsiteX7" fmla="*/ 279 w 971009"/>
                  <a:gd name="connsiteY7" fmla="*/ 819602 h 2080035"/>
                  <a:gd name="connsiteX0" fmla="*/ 1425 w 972155"/>
                  <a:gd name="connsiteY0" fmla="*/ 1005729 h 2266162"/>
                  <a:gd name="connsiteX1" fmla="*/ 372279 w 972155"/>
                  <a:gd name="connsiteY1" fmla="*/ 10105 h 2266162"/>
                  <a:gd name="connsiteX2" fmla="*/ 572068 w 972155"/>
                  <a:gd name="connsiteY2" fmla="*/ 527575 h 2266162"/>
                  <a:gd name="connsiteX3" fmla="*/ 676007 w 972155"/>
                  <a:gd name="connsiteY3" fmla="*/ 1121420 h 2266162"/>
                  <a:gd name="connsiteX4" fmla="*/ 972097 w 972155"/>
                  <a:gd name="connsiteY4" fmla="*/ 2252491 h 2266162"/>
                  <a:gd name="connsiteX5" fmla="*/ 650332 w 972155"/>
                  <a:gd name="connsiteY5" fmla="*/ 1750618 h 2266162"/>
                  <a:gd name="connsiteX6" fmla="*/ 260205 w 972155"/>
                  <a:gd name="connsiteY6" fmla="*/ 1821837 h 2266162"/>
                  <a:gd name="connsiteX7" fmla="*/ 1425 w 972155"/>
                  <a:gd name="connsiteY7" fmla="*/ 1005729 h 2266162"/>
                  <a:gd name="connsiteX0" fmla="*/ 1425 w 972153"/>
                  <a:gd name="connsiteY0" fmla="*/ 1014625 h 2275058"/>
                  <a:gd name="connsiteX1" fmla="*/ 372279 w 972153"/>
                  <a:gd name="connsiteY1" fmla="*/ 19001 h 2275058"/>
                  <a:gd name="connsiteX2" fmla="*/ 603387 w 972153"/>
                  <a:gd name="connsiteY2" fmla="*/ 418532 h 2275058"/>
                  <a:gd name="connsiteX3" fmla="*/ 676007 w 972153"/>
                  <a:gd name="connsiteY3" fmla="*/ 1130316 h 2275058"/>
                  <a:gd name="connsiteX4" fmla="*/ 972097 w 972153"/>
                  <a:gd name="connsiteY4" fmla="*/ 2261387 h 2275058"/>
                  <a:gd name="connsiteX5" fmla="*/ 650332 w 972153"/>
                  <a:gd name="connsiteY5" fmla="*/ 1759514 h 2275058"/>
                  <a:gd name="connsiteX6" fmla="*/ 260205 w 972153"/>
                  <a:gd name="connsiteY6" fmla="*/ 1830733 h 2275058"/>
                  <a:gd name="connsiteX7" fmla="*/ 1425 w 972153"/>
                  <a:gd name="connsiteY7" fmla="*/ 1014625 h 2275058"/>
                  <a:gd name="connsiteX0" fmla="*/ 5 w 970733"/>
                  <a:gd name="connsiteY0" fmla="*/ 1061127 h 2321560"/>
                  <a:gd name="connsiteX1" fmla="*/ 253529 w 970733"/>
                  <a:gd name="connsiteY1" fmla="*/ 17244 h 2321560"/>
                  <a:gd name="connsiteX2" fmla="*/ 601967 w 970733"/>
                  <a:gd name="connsiteY2" fmla="*/ 465034 h 2321560"/>
                  <a:gd name="connsiteX3" fmla="*/ 674587 w 970733"/>
                  <a:gd name="connsiteY3" fmla="*/ 1176818 h 2321560"/>
                  <a:gd name="connsiteX4" fmla="*/ 970677 w 970733"/>
                  <a:gd name="connsiteY4" fmla="*/ 2307889 h 2321560"/>
                  <a:gd name="connsiteX5" fmla="*/ 648912 w 970733"/>
                  <a:gd name="connsiteY5" fmla="*/ 1806016 h 2321560"/>
                  <a:gd name="connsiteX6" fmla="*/ 258785 w 970733"/>
                  <a:gd name="connsiteY6" fmla="*/ 1877235 h 2321560"/>
                  <a:gd name="connsiteX7" fmla="*/ 5 w 970733"/>
                  <a:gd name="connsiteY7" fmla="*/ 1061127 h 2321560"/>
                  <a:gd name="connsiteX0" fmla="*/ 229 w 970957"/>
                  <a:gd name="connsiteY0" fmla="*/ 1061127 h 2321560"/>
                  <a:gd name="connsiteX1" fmla="*/ 253753 w 970957"/>
                  <a:gd name="connsiteY1" fmla="*/ 17244 h 2321560"/>
                  <a:gd name="connsiteX2" fmla="*/ 602191 w 970957"/>
                  <a:gd name="connsiteY2" fmla="*/ 465034 h 2321560"/>
                  <a:gd name="connsiteX3" fmla="*/ 674811 w 970957"/>
                  <a:gd name="connsiteY3" fmla="*/ 1176818 h 2321560"/>
                  <a:gd name="connsiteX4" fmla="*/ 970901 w 970957"/>
                  <a:gd name="connsiteY4" fmla="*/ 2307889 h 2321560"/>
                  <a:gd name="connsiteX5" fmla="*/ 649136 w 970957"/>
                  <a:gd name="connsiteY5" fmla="*/ 1806016 h 2321560"/>
                  <a:gd name="connsiteX6" fmla="*/ 259009 w 970957"/>
                  <a:gd name="connsiteY6" fmla="*/ 1877235 h 2321560"/>
                  <a:gd name="connsiteX7" fmla="*/ 229 w 970957"/>
                  <a:gd name="connsiteY7" fmla="*/ 1061127 h 2321560"/>
                  <a:gd name="connsiteX0" fmla="*/ 229 w 970957"/>
                  <a:gd name="connsiteY0" fmla="*/ 1105103 h 2365536"/>
                  <a:gd name="connsiteX1" fmla="*/ 253753 w 970957"/>
                  <a:gd name="connsiteY1" fmla="*/ 61220 h 2365536"/>
                  <a:gd name="connsiteX2" fmla="*/ 586612 w 970957"/>
                  <a:gd name="connsiteY2" fmla="*/ 240972 h 2365536"/>
                  <a:gd name="connsiteX3" fmla="*/ 674811 w 970957"/>
                  <a:gd name="connsiteY3" fmla="*/ 1220794 h 2365536"/>
                  <a:gd name="connsiteX4" fmla="*/ 970901 w 970957"/>
                  <a:gd name="connsiteY4" fmla="*/ 2351865 h 2365536"/>
                  <a:gd name="connsiteX5" fmla="*/ 649136 w 970957"/>
                  <a:gd name="connsiteY5" fmla="*/ 1849992 h 2365536"/>
                  <a:gd name="connsiteX6" fmla="*/ 259009 w 970957"/>
                  <a:gd name="connsiteY6" fmla="*/ 1921211 h 2365536"/>
                  <a:gd name="connsiteX7" fmla="*/ 229 w 970957"/>
                  <a:gd name="connsiteY7" fmla="*/ 1105103 h 2365536"/>
                  <a:gd name="connsiteX0" fmla="*/ 229 w 970959"/>
                  <a:gd name="connsiteY0" fmla="*/ 1079238 h 2339671"/>
                  <a:gd name="connsiteX1" fmla="*/ 253753 w 970959"/>
                  <a:gd name="connsiteY1" fmla="*/ 35355 h 2339671"/>
                  <a:gd name="connsiteX2" fmla="*/ 555292 w 970959"/>
                  <a:gd name="connsiteY2" fmla="*/ 333058 h 2339671"/>
                  <a:gd name="connsiteX3" fmla="*/ 674811 w 970959"/>
                  <a:gd name="connsiteY3" fmla="*/ 1194929 h 2339671"/>
                  <a:gd name="connsiteX4" fmla="*/ 970901 w 970959"/>
                  <a:gd name="connsiteY4" fmla="*/ 2326000 h 2339671"/>
                  <a:gd name="connsiteX5" fmla="*/ 649136 w 970959"/>
                  <a:gd name="connsiteY5" fmla="*/ 1824127 h 2339671"/>
                  <a:gd name="connsiteX6" fmla="*/ 259009 w 970959"/>
                  <a:gd name="connsiteY6" fmla="*/ 1895346 h 2339671"/>
                  <a:gd name="connsiteX7" fmla="*/ 229 w 970959"/>
                  <a:gd name="connsiteY7" fmla="*/ 1079238 h 2339671"/>
                  <a:gd name="connsiteX0" fmla="*/ 229 w 970959"/>
                  <a:gd name="connsiteY0" fmla="*/ 1104860 h 2365293"/>
                  <a:gd name="connsiteX1" fmla="*/ 253753 w 970959"/>
                  <a:gd name="connsiteY1" fmla="*/ 60977 h 2365293"/>
                  <a:gd name="connsiteX2" fmla="*/ 555292 w 970959"/>
                  <a:gd name="connsiteY2" fmla="*/ 358680 h 2365293"/>
                  <a:gd name="connsiteX3" fmla="*/ 674811 w 970959"/>
                  <a:gd name="connsiteY3" fmla="*/ 1220551 h 2365293"/>
                  <a:gd name="connsiteX4" fmla="*/ 970901 w 970959"/>
                  <a:gd name="connsiteY4" fmla="*/ 2351622 h 2365293"/>
                  <a:gd name="connsiteX5" fmla="*/ 649136 w 970959"/>
                  <a:gd name="connsiteY5" fmla="*/ 1849749 h 2365293"/>
                  <a:gd name="connsiteX6" fmla="*/ 259009 w 970959"/>
                  <a:gd name="connsiteY6" fmla="*/ 1920968 h 2365293"/>
                  <a:gd name="connsiteX7" fmla="*/ 229 w 970959"/>
                  <a:gd name="connsiteY7" fmla="*/ 1104860 h 2365293"/>
                  <a:gd name="connsiteX0" fmla="*/ 170 w 970900"/>
                  <a:gd name="connsiteY0" fmla="*/ 1104860 h 2365293"/>
                  <a:gd name="connsiteX1" fmla="*/ 253694 w 970900"/>
                  <a:gd name="connsiteY1" fmla="*/ 60977 h 2365293"/>
                  <a:gd name="connsiteX2" fmla="*/ 555233 w 970900"/>
                  <a:gd name="connsiteY2" fmla="*/ 358680 h 2365293"/>
                  <a:gd name="connsiteX3" fmla="*/ 674752 w 970900"/>
                  <a:gd name="connsiteY3" fmla="*/ 1220551 h 2365293"/>
                  <a:gd name="connsiteX4" fmla="*/ 970842 w 970900"/>
                  <a:gd name="connsiteY4" fmla="*/ 2351622 h 2365293"/>
                  <a:gd name="connsiteX5" fmla="*/ 649077 w 970900"/>
                  <a:gd name="connsiteY5" fmla="*/ 1849749 h 2365293"/>
                  <a:gd name="connsiteX6" fmla="*/ 291080 w 970900"/>
                  <a:gd name="connsiteY6" fmla="*/ 2035927 h 2365293"/>
                  <a:gd name="connsiteX7" fmla="*/ 170 w 970900"/>
                  <a:gd name="connsiteY7" fmla="*/ 1104860 h 2365293"/>
                  <a:gd name="connsiteX0" fmla="*/ 319 w 971049"/>
                  <a:gd name="connsiteY0" fmla="*/ 1104860 h 2365293"/>
                  <a:gd name="connsiteX1" fmla="*/ 253843 w 971049"/>
                  <a:gd name="connsiteY1" fmla="*/ 60977 h 2365293"/>
                  <a:gd name="connsiteX2" fmla="*/ 555382 w 971049"/>
                  <a:gd name="connsiteY2" fmla="*/ 358680 h 2365293"/>
                  <a:gd name="connsiteX3" fmla="*/ 674901 w 971049"/>
                  <a:gd name="connsiteY3" fmla="*/ 1220551 h 2365293"/>
                  <a:gd name="connsiteX4" fmla="*/ 970991 w 971049"/>
                  <a:gd name="connsiteY4" fmla="*/ 2351622 h 2365293"/>
                  <a:gd name="connsiteX5" fmla="*/ 649226 w 971049"/>
                  <a:gd name="connsiteY5" fmla="*/ 1849749 h 2365293"/>
                  <a:gd name="connsiteX6" fmla="*/ 291229 w 971049"/>
                  <a:gd name="connsiteY6" fmla="*/ 2035927 h 2365293"/>
                  <a:gd name="connsiteX7" fmla="*/ 319 w 971049"/>
                  <a:gd name="connsiteY7" fmla="*/ 1104860 h 2365293"/>
                  <a:gd name="connsiteX0" fmla="*/ 319 w 889444"/>
                  <a:gd name="connsiteY0" fmla="*/ 1104860 h 2069628"/>
                  <a:gd name="connsiteX1" fmla="*/ 253843 w 889444"/>
                  <a:gd name="connsiteY1" fmla="*/ 60977 h 2069628"/>
                  <a:gd name="connsiteX2" fmla="*/ 555382 w 889444"/>
                  <a:gd name="connsiteY2" fmla="*/ 358680 h 2069628"/>
                  <a:gd name="connsiteX3" fmla="*/ 674901 w 889444"/>
                  <a:gd name="connsiteY3" fmla="*/ 1220551 h 2069628"/>
                  <a:gd name="connsiteX4" fmla="*/ 889363 w 889444"/>
                  <a:gd name="connsiteY4" fmla="*/ 2041884 h 2069628"/>
                  <a:gd name="connsiteX5" fmla="*/ 649226 w 889444"/>
                  <a:gd name="connsiteY5" fmla="*/ 1849749 h 2069628"/>
                  <a:gd name="connsiteX6" fmla="*/ 291229 w 889444"/>
                  <a:gd name="connsiteY6" fmla="*/ 2035927 h 2069628"/>
                  <a:gd name="connsiteX7" fmla="*/ 319 w 889444"/>
                  <a:gd name="connsiteY7" fmla="*/ 1104860 h 2069628"/>
                  <a:gd name="connsiteX0" fmla="*/ 319 w 859928"/>
                  <a:gd name="connsiteY0" fmla="*/ 1104860 h 2060715"/>
                  <a:gd name="connsiteX1" fmla="*/ 253843 w 859928"/>
                  <a:gd name="connsiteY1" fmla="*/ 60977 h 2060715"/>
                  <a:gd name="connsiteX2" fmla="*/ 555382 w 859928"/>
                  <a:gd name="connsiteY2" fmla="*/ 358680 h 2060715"/>
                  <a:gd name="connsiteX3" fmla="*/ 674901 w 859928"/>
                  <a:gd name="connsiteY3" fmla="*/ 1220551 h 2060715"/>
                  <a:gd name="connsiteX4" fmla="*/ 859831 w 859928"/>
                  <a:gd name="connsiteY4" fmla="*/ 1971598 h 2060715"/>
                  <a:gd name="connsiteX5" fmla="*/ 649226 w 859928"/>
                  <a:gd name="connsiteY5" fmla="*/ 1849749 h 2060715"/>
                  <a:gd name="connsiteX6" fmla="*/ 291229 w 859928"/>
                  <a:gd name="connsiteY6" fmla="*/ 2035927 h 2060715"/>
                  <a:gd name="connsiteX7" fmla="*/ 319 w 859928"/>
                  <a:gd name="connsiteY7" fmla="*/ 1104860 h 2060715"/>
                  <a:gd name="connsiteX0" fmla="*/ 319 w 867391"/>
                  <a:gd name="connsiteY0" fmla="*/ 1104860 h 2138605"/>
                  <a:gd name="connsiteX1" fmla="*/ 253843 w 867391"/>
                  <a:gd name="connsiteY1" fmla="*/ 60977 h 2138605"/>
                  <a:gd name="connsiteX2" fmla="*/ 555382 w 867391"/>
                  <a:gd name="connsiteY2" fmla="*/ 358680 h 2138605"/>
                  <a:gd name="connsiteX3" fmla="*/ 674901 w 867391"/>
                  <a:gd name="connsiteY3" fmla="*/ 1220551 h 2138605"/>
                  <a:gd name="connsiteX4" fmla="*/ 859831 w 867391"/>
                  <a:gd name="connsiteY4" fmla="*/ 1971598 h 2138605"/>
                  <a:gd name="connsiteX5" fmla="*/ 813731 w 867391"/>
                  <a:gd name="connsiteY5" fmla="*/ 2132912 h 2138605"/>
                  <a:gd name="connsiteX6" fmla="*/ 649226 w 867391"/>
                  <a:gd name="connsiteY6" fmla="*/ 1849749 h 2138605"/>
                  <a:gd name="connsiteX7" fmla="*/ 291229 w 867391"/>
                  <a:gd name="connsiteY7" fmla="*/ 2035927 h 2138605"/>
                  <a:gd name="connsiteX8" fmla="*/ 319 w 867391"/>
                  <a:gd name="connsiteY8" fmla="*/ 1104860 h 2138605"/>
                  <a:gd name="connsiteX0" fmla="*/ 319 w 857735"/>
                  <a:gd name="connsiteY0" fmla="*/ 1104860 h 2134619"/>
                  <a:gd name="connsiteX1" fmla="*/ 253843 w 857735"/>
                  <a:gd name="connsiteY1" fmla="*/ 60977 h 2134619"/>
                  <a:gd name="connsiteX2" fmla="*/ 555382 w 857735"/>
                  <a:gd name="connsiteY2" fmla="*/ 358680 h 2134619"/>
                  <a:gd name="connsiteX3" fmla="*/ 674901 w 857735"/>
                  <a:gd name="connsiteY3" fmla="*/ 1220551 h 2134619"/>
                  <a:gd name="connsiteX4" fmla="*/ 848335 w 857735"/>
                  <a:gd name="connsiteY4" fmla="*/ 1836239 h 2134619"/>
                  <a:gd name="connsiteX5" fmla="*/ 813731 w 857735"/>
                  <a:gd name="connsiteY5" fmla="*/ 2132912 h 2134619"/>
                  <a:gd name="connsiteX6" fmla="*/ 649226 w 857735"/>
                  <a:gd name="connsiteY6" fmla="*/ 1849749 h 2134619"/>
                  <a:gd name="connsiteX7" fmla="*/ 291229 w 857735"/>
                  <a:gd name="connsiteY7" fmla="*/ 2035927 h 2134619"/>
                  <a:gd name="connsiteX8" fmla="*/ 319 w 857735"/>
                  <a:gd name="connsiteY8" fmla="*/ 1104860 h 2134619"/>
                  <a:gd name="connsiteX0" fmla="*/ 319 w 850683"/>
                  <a:gd name="connsiteY0" fmla="*/ 1104860 h 2069821"/>
                  <a:gd name="connsiteX1" fmla="*/ 253843 w 850683"/>
                  <a:gd name="connsiteY1" fmla="*/ 60977 h 2069821"/>
                  <a:gd name="connsiteX2" fmla="*/ 555382 w 850683"/>
                  <a:gd name="connsiteY2" fmla="*/ 358680 h 2069821"/>
                  <a:gd name="connsiteX3" fmla="*/ 674901 w 850683"/>
                  <a:gd name="connsiteY3" fmla="*/ 1220551 h 2069821"/>
                  <a:gd name="connsiteX4" fmla="*/ 848335 w 850683"/>
                  <a:gd name="connsiteY4" fmla="*/ 1836239 h 2069821"/>
                  <a:gd name="connsiteX5" fmla="*/ 766160 w 850683"/>
                  <a:gd name="connsiteY5" fmla="*/ 2067405 h 2069821"/>
                  <a:gd name="connsiteX6" fmla="*/ 649226 w 850683"/>
                  <a:gd name="connsiteY6" fmla="*/ 1849749 h 2069821"/>
                  <a:gd name="connsiteX7" fmla="*/ 291229 w 850683"/>
                  <a:gd name="connsiteY7" fmla="*/ 2035927 h 2069821"/>
                  <a:gd name="connsiteX8" fmla="*/ 319 w 850683"/>
                  <a:gd name="connsiteY8" fmla="*/ 1104860 h 206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83" h="2069821">
                    <a:moveTo>
                      <a:pt x="319" y="1104860"/>
                    </a:moveTo>
                    <a:cubicBezTo>
                      <a:pt x="-8344" y="77016"/>
                      <a:pt x="161333" y="185340"/>
                      <a:pt x="253843" y="60977"/>
                    </a:cubicBezTo>
                    <a:cubicBezTo>
                      <a:pt x="346354" y="-63386"/>
                      <a:pt x="474823" y="-13280"/>
                      <a:pt x="555382" y="358680"/>
                    </a:cubicBezTo>
                    <a:cubicBezTo>
                      <a:pt x="635941" y="730640"/>
                      <a:pt x="626076" y="974291"/>
                      <a:pt x="674901" y="1220551"/>
                    </a:cubicBezTo>
                    <a:cubicBezTo>
                      <a:pt x="723727" y="1466811"/>
                      <a:pt x="833125" y="1695097"/>
                      <a:pt x="848335" y="1836239"/>
                    </a:cubicBezTo>
                    <a:cubicBezTo>
                      <a:pt x="863545" y="1977381"/>
                      <a:pt x="801261" y="2087713"/>
                      <a:pt x="766160" y="2067405"/>
                    </a:cubicBezTo>
                    <a:cubicBezTo>
                      <a:pt x="731059" y="2047097"/>
                      <a:pt x="733138" y="1843839"/>
                      <a:pt x="649226" y="1849749"/>
                    </a:cubicBezTo>
                    <a:cubicBezTo>
                      <a:pt x="565314" y="1855659"/>
                      <a:pt x="399380" y="2160075"/>
                      <a:pt x="291229" y="2035927"/>
                    </a:cubicBezTo>
                    <a:cubicBezTo>
                      <a:pt x="183078" y="1911779"/>
                      <a:pt x="8982" y="2132704"/>
                      <a:pt x="319" y="1104860"/>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1"/>
              <p:cNvSpPr/>
              <p:nvPr/>
            </p:nvSpPr>
            <p:spPr>
              <a:xfrm rot="16643384" flipH="1">
                <a:off x="8055972" y="4423787"/>
                <a:ext cx="112765" cy="69899"/>
              </a:xfrm>
              <a:custGeom>
                <a:avLst/>
                <a:gdLst>
                  <a:gd name="connsiteX0" fmla="*/ 0 w 682906"/>
                  <a:gd name="connsiteY0" fmla="*/ 243069 h 486137"/>
                  <a:gd name="connsiteX1" fmla="*/ 341453 w 682906"/>
                  <a:gd name="connsiteY1" fmla="*/ 0 h 486137"/>
                  <a:gd name="connsiteX2" fmla="*/ 682906 w 682906"/>
                  <a:gd name="connsiteY2" fmla="*/ 243069 h 486137"/>
                  <a:gd name="connsiteX3" fmla="*/ 341453 w 682906"/>
                  <a:gd name="connsiteY3" fmla="*/ 486138 h 486137"/>
                  <a:gd name="connsiteX4" fmla="*/ 0 w 682906"/>
                  <a:gd name="connsiteY4" fmla="*/ 243069 h 486137"/>
                  <a:gd name="connsiteX0" fmla="*/ 0 w 821802"/>
                  <a:gd name="connsiteY0" fmla="*/ 243165 h 486353"/>
                  <a:gd name="connsiteX1" fmla="*/ 341453 w 821802"/>
                  <a:gd name="connsiteY1" fmla="*/ 96 h 486353"/>
                  <a:gd name="connsiteX2" fmla="*/ 821802 w 821802"/>
                  <a:gd name="connsiteY2" fmla="*/ 266315 h 486353"/>
                  <a:gd name="connsiteX3" fmla="*/ 341453 w 821802"/>
                  <a:gd name="connsiteY3" fmla="*/ 486234 h 486353"/>
                  <a:gd name="connsiteX4" fmla="*/ 0 w 821802"/>
                  <a:gd name="connsiteY4" fmla="*/ 243165 h 486353"/>
                  <a:gd name="connsiteX0" fmla="*/ 0 w 828729"/>
                  <a:gd name="connsiteY0" fmla="*/ 243165 h 486959"/>
                  <a:gd name="connsiteX1" fmla="*/ 341453 w 828729"/>
                  <a:gd name="connsiteY1" fmla="*/ 96 h 486959"/>
                  <a:gd name="connsiteX2" fmla="*/ 821802 w 828729"/>
                  <a:gd name="connsiteY2" fmla="*/ 266315 h 486959"/>
                  <a:gd name="connsiteX3" fmla="*/ 620176 w 828729"/>
                  <a:gd name="connsiteY3" fmla="*/ 316465 h 486959"/>
                  <a:gd name="connsiteX4" fmla="*/ 341453 w 828729"/>
                  <a:gd name="connsiteY4" fmla="*/ 486234 h 486959"/>
                  <a:gd name="connsiteX5" fmla="*/ 0 w 828729"/>
                  <a:gd name="connsiteY5" fmla="*/ 243165 h 486959"/>
                  <a:gd name="connsiteX0" fmla="*/ 0 w 1069035"/>
                  <a:gd name="connsiteY0" fmla="*/ 246023 h 489817"/>
                  <a:gd name="connsiteX1" fmla="*/ 341453 w 1069035"/>
                  <a:gd name="connsiteY1" fmla="*/ 2954 h 489817"/>
                  <a:gd name="connsiteX2" fmla="*/ 1065936 w 1069035"/>
                  <a:gd name="connsiteY2" fmla="*/ 393732 h 489817"/>
                  <a:gd name="connsiteX3" fmla="*/ 620176 w 1069035"/>
                  <a:gd name="connsiteY3" fmla="*/ 319323 h 489817"/>
                  <a:gd name="connsiteX4" fmla="*/ 341453 w 1069035"/>
                  <a:gd name="connsiteY4" fmla="*/ 489092 h 489817"/>
                  <a:gd name="connsiteX5" fmla="*/ 0 w 1069035"/>
                  <a:gd name="connsiteY5" fmla="*/ 246023 h 489817"/>
                  <a:gd name="connsiteX0" fmla="*/ 32773 w 3217055"/>
                  <a:gd name="connsiteY0" fmla="*/ 451952 h 3657777"/>
                  <a:gd name="connsiteX1" fmla="*/ 374226 w 3217055"/>
                  <a:gd name="connsiteY1" fmla="*/ 208883 h 3657777"/>
                  <a:gd name="connsiteX2" fmla="*/ 3216524 w 3217055"/>
                  <a:gd name="connsiteY2" fmla="*/ 3656773 h 3657777"/>
                  <a:gd name="connsiteX3" fmla="*/ 652949 w 3217055"/>
                  <a:gd name="connsiteY3" fmla="*/ 525252 h 3657777"/>
                  <a:gd name="connsiteX4" fmla="*/ 374226 w 3217055"/>
                  <a:gd name="connsiteY4" fmla="*/ 695021 h 3657777"/>
                  <a:gd name="connsiteX5" fmla="*/ 32773 w 3217055"/>
                  <a:gd name="connsiteY5" fmla="*/ 451952 h 3657777"/>
                  <a:gd name="connsiteX0" fmla="*/ 32775 w 3233648"/>
                  <a:gd name="connsiteY0" fmla="*/ 451952 h 3671554"/>
                  <a:gd name="connsiteX1" fmla="*/ 374228 w 3233648"/>
                  <a:gd name="connsiteY1" fmla="*/ 208883 h 3671554"/>
                  <a:gd name="connsiteX2" fmla="*/ 3216526 w 3233648"/>
                  <a:gd name="connsiteY2" fmla="*/ 3656773 h 3671554"/>
                  <a:gd name="connsiteX3" fmla="*/ 1575875 w 3233648"/>
                  <a:gd name="connsiteY3" fmla="*/ 1339891 h 3671554"/>
                  <a:gd name="connsiteX4" fmla="*/ 652951 w 3233648"/>
                  <a:gd name="connsiteY4" fmla="*/ 525252 h 3671554"/>
                  <a:gd name="connsiteX5" fmla="*/ 374228 w 3233648"/>
                  <a:gd name="connsiteY5" fmla="*/ 695021 h 3671554"/>
                  <a:gd name="connsiteX6" fmla="*/ 32775 w 3233648"/>
                  <a:gd name="connsiteY6" fmla="*/ 451952 h 3671554"/>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652951 w 3231995"/>
                  <a:gd name="connsiteY4" fmla="*/ 525252 h 3673701"/>
                  <a:gd name="connsiteX5" fmla="*/ 374228 w 3231995"/>
                  <a:gd name="connsiteY5" fmla="*/ 695021 h 3673701"/>
                  <a:gd name="connsiteX6" fmla="*/ 32775 w 3231995"/>
                  <a:gd name="connsiteY6" fmla="*/ 451952 h 3673701"/>
                  <a:gd name="connsiteX0" fmla="*/ 32775 w 3231995"/>
                  <a:gd name="connsiteY0" fmla="*/ 451952 h 3673701"/>
                  <a:gd name="connsiteX1" fmla="*/ 374228 w 3231995"/>
                  <a:gd name="connsiteY1" fmla="*/ 208883 h 3673701"/>
                  <a:gd name="connsiteX2" fmla="*/ 3216526 w 3231995"/>
                  <a:gd name="connsiteY2" fmla="*/ 3656773 h 3673701"/>
                  <a:gd name="connsiteX3" fmla="*/ 1410678 w 3231995"/>
                  <a:gd name="connsiteY3" fmla="*/ 1613682 h 3673701"/>
                  <a:gd name="connsiteX4" fmla="*/ 788609 w 3231995"/>
                  <a:gd name="connsiteY4" fmla="*/ 988351 h 3673701"/>
                  <a:gd name="connsiteX5" fmla="*/ 374228 w 3231995"/>
                  <a:gd name="connsiteY5" fmla="*/ 695021 h 3673701"/>
                  <a:gd name="connsiteX6" fmla="*/ 32775 w 3231995"/>
                  <a:gd name="connsiteY6" fmla="*/ 451952 h 3673701"/>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59347 w 3302733"/>
                  <a:gd name="connsiteY4" fmla="*/ 1042994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27902 w 3302733"/>
                  <a:gd name="connsiteY4" fmla="*/ 983980 h 3728344"/>
                  <a:gd name="connsiteX5" fmla="*/ 444966 w 3302733"/>
                  <a:gd name="connsiteY5" fmla="*/ 749664 h 3728344"/>
                  <a:gd name="connsiteX6" fmla="*/ 9178 w 3302733"/>
                  <a:gd name="connsiteY6" fmla="*/ 329559 h 3728344"/>
                  <a:gd name="connsiteX0" fmla="*/ 9178 w 3302733"/>
                  <a:gd name="connsiteY0" fmla="*/ 329559 h 3728344"/>
                  <a:gd name="connsiteX1" fmla="*/ 444966 w 3302733"/>
                  <a:gd name="connsiteY1" fmla="*/ 263526 h 3728344"/>
                  <a:gd name="connsiteX2" fmla="*/ 3287264 w 3302733"/>
                  <a:gd name="connsiteY2" fmla="*/ 3711416 h 3728344"/>
                  <a:gd name="connsiteX3" fmla="*/ 1481416 w 3302733"/>
                  <a:gd name="connsiteY3" fmla="*/ 1668325 h 3728344"/>
                  <a:gd name="connsiteX4" fmla="*/ 847009 w 3302733"/>
                  <a:gd name="connsiteY4" fmla="*/ 936437 h 3728344"/>
                  <a:gd name="connsiteX5" fmla="*/ 444966 w 3302733"/>
                  <a:gd name="connsiteY5" fmla="*/ 749664 h 3728344"/>
                  <a:gd name="connsiteX6" fmla="*/ 9178 w 3302733"/>
                  <a:gd name="connsiteY6" fmla="*/ 329559 h 3728344"/>
                  <a:gd name="connsiteX0" fmla="*/ 0 w 3293555"/>
                  <a:gd name="connsiteY0" fmla="*/ 191133 h 3589918"/>
                  <a:gd name="connsiteX1" fmla="*/ 435788 w 3293555"/>
                  <a:gd name="connsiteY1" fmla="*/ 125100 h 3589918"/>
                  <a:gd name="connsiteX2" fmla="*/ 3278086 w 3293555"/>
                  <a:gd name="connsiteY2" fmla="*/ 3572990 h 3589918"/>
                  <a:gd name="connsiteX3" fmla="*/ 1472238 w 3293555"/>
                  <a:gd name="connsiteY3" fmla="*/ 1529899 h 3589918"/>
                  <a:gd name="connsiteX4" fmla="*/ 837831 w 3293555"/>
                  <a:gd name="connsiteY4" fmla="*/ 798011 h 3589918"/>
                  <a:gd name="connsiteX5" fmla="*/ 435788 w 3293555"/>
                  <a:gd name="connsiteY5" fmla="*/ 611238 h 3589918"/>
                  <a:gd name="connsiteX6" fmla="*/ 0 w 3293555"/>
                  <a:gd name="connsiteY6" fmla="*/ 191133 h 3589918"/>
                  <a:gd name="connsiteX0" fmla="*/ 3152 w 3048462"/>
                  <a:gd name="connsiteY0" fmla="*/ 331744 h 3759807"/>
                  <a:gd name="connsiteX1" fmla="*/ 438940 w 3048462"/>
                  <a:gd name="connsiteY1" fmla="*/ 265711 h 3759807"/>
                  <a:gd name="connsiteX2" fmla="*/ 3030335 w 3048462"/>
                  <a:gd name="connsiteY2" fmla="*/ 3743138 h 3759807"/>
                  <a:gd name="connsiteX3" fmla="*/ 1475390 w 3048462"/>
                  <a:gd name="connsiteY3" fmla="*/ 1670510 h 3759807"/>
                  <a:gd name="connsiteX4" fmla="*/ 840983 w 3048462"/>
                  <a:gd name="connsiteY4" fmla="*/ 938622 h 3759807"/>
                  <a:gd name="connsiteX5" fmla="*/ 438940 w 3048462"/>
                  <a:gd name="connsiteY5" fmla="*/ 751849 h 3759807"/>
                  <a:gd name="connsiteX6" fmla="*/ 3152 w 3048462"/>
                  <a:gd name="connsiteY6" fmla="*/ 331744 h 3759807"/>
                  <a:gd name="connsiteX0" fmla="*/ 6420 w 3200440"/>
                  <a:gd name="connsiteY0" fmla="*/ 312520 h 3483342"/>
                  <a:gd name="connsiteX1" fmla="*/ 442208 w 3200440"/>
                  <a:gd name="connsiteY1" fmla="*/ 246487 h 3483342"/>
                  <a:gd name="connsiteX2" fmla="*/ 3184005 w 3200440"/>
                  <a:gd name="connsiteY2" fmla="*/ 3464059 h 3483342"/>
                  <a:gd name="connsiteX3" fmla="*/ 1478658 w 3200440"/>
                  <a:gd name="connsiteY3" fmla="*/ 1651286 h 3483342"/>
                  <a:gd name="connsiteX4" fmla="*/ 844251 w 3200440"/>
                  <a:gd name="connsiteY4" fmla="*/ 919398 h 3483342"/>
                  <a:gd name="connsiteX5" fmla="*/ 442208 w 3200440"/>
                  <a:gd name="connsiteY5" fmla="*/ 732625 h 3483342"/>
                  <a:gd name="connsiteX6" fmla="*/ 6420 w 3200440"/>
                  <a:gd name="connsiteY6" fmla="*/ 312520 h 3483342"/>
                  <a:gd name="connsiteX0" fmla="*/ 1 w 3177803"/>
                  <a:gd name="connsiteY0" fmla="*/ 157219 h 3310148"/>
                  <a:gd name="connsiteX1" fmla="*/ 435789 w 3177803"/>
                  <a:gd name="connsiteY1" fmla="*/ 91186 h 3310148"/>
                  <a:gd name="connsiteX2" fmla="*/ 1405638 w 3177803"/>
                  <a:gd name="connsiteY2" fmla="*/ 1204189 h 3310148"/>
                  <a:gd name="connsiteX3" fmla="*/ 3177586 w 3177803"/>
                  <a:gd name="connsiteY3" fmla="*/ 3308758 h 3310148"/>
                  <a:gd name="connsiteX4" fmla="*/ 1472239 w 3177803"/>
                  <a:gd name="connsiteY4" fmla="*/ 1495985 h 3310148"/>
                  <a:gd name="connsiteX5" fmla="*/ 837832 w 3177803"/>
                  <a:gd name="connsiteY5" fmla="*/ 764097 h 3310148"/>
                  <a:gd name="connsiteX6" fmla="*/ 435789 w 3177803"/>
                  <a:gd name="connsiteY6" fmla="*/ 577324 h 3310148"/>
                  <a:gd name="connsiteX7" fmla="*/ 1 w 3177803"/>
                  <a:gd name="connsiteY7" fmla="*/ 157219 h 3310148"/>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837830 w 2841919"/>
                  <a:gd name="connsiteY5" fmla="*/ 764097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8 w 2841919"/>
                  <a:gd name="connsiteY2" fmla="*/ 1204189 h 3596836"/>
                  <a:gd name="connsiteX3" fmla="*/ 2841628 w 2841919"/>
                  <a:gd name="connsiteY3" fmla="*/ 3595686 h 3596836"/>
                  <a:gd name="connsiteX4" fmla="*/ 1472239 w 2841919"/>
                  <a:gd name="connsiteY4" fmla="*/ 1495985 h 3596836"/>
                  <a:gd name="connsiteX5" fmla="*/ 867419 w 2841919"/>
                  <a:gd name="connsiteY5" fmla="*/ 736226 h 3596836"/>
                  <a:gd name="connsiteX6" fmla="*/ 435789 w 2841919"/>
                  <a:gd name="connsiteY6" fmla="*/ 577324 h 3596836"/>
                  <a:gd name="connsiteX7" fmla="*/ 1 w 2841919"/>
                  <a:gd name="connsiteY7" fmla="*/ 157219 h 3596836"/>
                  <a:gd name="connsiteX0" fmla="*/ -1 w 2841919"/>
                  <a:gd name="connsiteY0" fmla="*/ 157219 h 3596836"/>
                  <a:gd name="connsiteX1" fmla="*/ 435787 w 2841919"/>
                  <a:gd name="connsiteY1" fmla="*/ 91186 h 3596836"/>
                  <a:gd name="connsiteX2" fmla="*/ 1405636 w 2841919"/>
                  <a:gd name="connsiteY2" fmla="*/ 1204189 h 3596836"/>
                  <a:gd name="connsiteX3" fmla="*/ 2841626 w 2841919"/>
                  <a:gd name="connsiteY3" fmla="*/ 3595686 h 3596836"/>
                  <a:gd name="connsiteX4" fmla="*/ 1472237 w 2841919"/>
                  <a:gd name="connsiteY4" fmla="*/ 1495985 h 3596836"/>
                  <a:gd name="connsiteX5" fmla="*/ 791587 w 2841919"/>
                  <a:gd name="connsiteY5" fmla="*/ 719022 h 3596836"/>
                  <a:gd name="connsiteX6" fmla="*/ 435787 w 2841919"/>
                  <a:gd name="connsiteY6" fmla="*/ 577324 h 3596836"/>
                  <a:gd name="connsiteX7" fmla="*/ -1 w 2841919"/>
                  <a:gd name="connsiteY7" fmla="*/ 157219 h 3596836"/>
                  <a:gd name="connsiteX0" fmla="*/ 1 w 2841919"/>
                  <a:gd name="connsiteY0" fmla="*/ 157219 h 3596836"/>
                  <a:gd name="connsiteX1" fmla="*/ 435789 w 2841919"/>
                  <a:gd name="connsiteY1" fmla="*/ 91186 h 3596836"/>
                  <a:gd name="connsiteX2" fmla="*/ 1405637 w 2841919"/>
                  <a:gd name="connsiteY2" fmla="*/ 1204189 h 3596836"/>
                  <a:gd name="connsiteX3" fmla="*/ 2841628 w 2841919"/>
                  <a:gd name="connsiteY3" fmla="*/ 3595686 h 3596836"/>
                  <a:gd name="connsiteX4" fmla="*/ 1472239 w 2841919"/>
                  <a:gd name="connsiteY4" fmla="*/ 1495985 h 3596836"/>
                  <a:gd name="connsiteX5" fmla="*/ 791589 w 2841919"/>
                  <a:gd name="connsiteY5" fmla="*/ 719022 h 3596836"/>
                  <a:gd name="connsiteX6" fmla="*/ 435789 w 2841919"/>
                  <a:gd name="connsiteY6" fmla="*/ 577324 h 3596836"/>
                  <a:gd name="connsiteX7" fmla="*/ 1 w 2841919"/>
                  <a:gd name="connsiteY7" fmla="*/ 157219 h 3596836"/>
                  <a:gd name="connsiteX0" fmla="*/ -1 w 2841919"/>
                  <a:gd name="connsiteY0" fmla="*/ 152897 h 3592514"/>
                  <a:gd name="connsiteX1" fmla="*/ 435787 w 2841919"/>
                  <a:gd name="connsiteY1" fmla="*/ 86864 h 3592514"/>
                  <a:gd name="connsiteX2" fmla="*/ 1374191 w 2841919"/>
                  <a:gd name="connsiteY2" fmla="*/ 1140855 h 3592514"/>
                  <a:gd name="connsiteX3" fmla="*/ 2841626 w 2841919"/>
                  <a:gd name="connsiteY3" fmla="*/ 3591364 h 3592514"/>
                  <a:gd name="connsiteX4" fmla="*/ 1472237 w 2841919"/>
                  <a:gd name="connsiteY4" fmla="*/ 1491663 h 3592514"/>
                  <a:gd name="connsiteX5" fmla="*/ 791587 w 2841919"/>
                  <a:gd name="connsiteY5" fmla="*/ 714700 h 3592514"/>
                  <a:gd name="connsiteX6" fmla="*/ 435787 w 2841919"/>
                  <a:gd name="connsiteY6" fmla="*/ 573002 h 3592514"/>
                  <a:gd name="connsiteX7" fmla="*/ -1 w 2841919"/>
                  <a:gd name="connsiteY7" fmla="*/ 152897 h 3592514"/>
                  <a:gd name="connsiteX0" fmla="*/ 1 w 2841919"/>
                  <a:gd name="connsiteY0" fmla="*/ 152897 h 3592514"/>
                  <a:gd name="connsiteX1" fmla="*/ 435789 w 2841919"/>
                  <a:gd name="connsiteY1" fmla="*/ 86864 h 3592514"/>
                  <a:gd name="connsiteX2" fmla="*/ 1374193 w 2841919"/>
                  <a:gd name="connsiteY2" fmla="*/ 1140855 h 3592514"/>
                  <a:gd name="connsiteX3" fmla="*/ 2841628 w 2841919"/>
                  <a:gd name="connsiteY3" fmla="*/ 3591364 h 3592514"/>
                  <a:gd name="connsiteX4" fmla="*/ 1472239 w 2841919"/>
                  <a:gd name="connsiteY4" fmla="*/ 1491663 h 3592514"/>
                  <a:gd name="connsiteX5" fmla="*/ 791589 w 2841919"/>
                  <a:gd name="connsiteY5" fmla="*/ 714700 h 3592514"/>
                  <a:gd name="connsiteX6" fmla="*/ 435789 w 2841919"/>
                  <a:gd name="connsiteY6" fmla="*/ 573002 h 3592514"/>
                  <a:gd name="connsiteX7" fmla="*/ 1 w 2841919"/>
                  <a:gd name="connsiteY7" fmla="*/ 152897 h 3592514"/>
                  <a:gd name="connsiteX0" fmla="*/ -1 w 1529490"/>
                  <a:gd name="connsiteY0" fmla="*/ 152897 h 1506889"/>
                  <a:gd name="connsiteX1" fmla="*/ 435787 w 1529490"/>
                  <a:gd name="connsiteY1" fmla="*/ 86864 h 1506889"/>
                  <a:gd name="connsiteX2" fmla="*/ 1374191 w 1529490"/>
                  <a:gd name="connsiteY2" fmla="*/ 1140855 h 1506889"/>
                  <a:gd name="connsiteX3" fmla="*/ 1472237 w 1529490"/>
                  <a:gd name="connsiteY3" fmla="*/ 1491663 h 1506889"/>
                  <a:gd name="connsiteX4" fmla="*/ 791587 w 1529490"/>
                  <a:gd name="connsiteY4" fmla="*/ 714700 h 1506889"/>
                  <a:gd name="connsiteX5" fmla="*/ 435787 w 1529490"/>
                  <a:gd name="connsiteY5" fmla="*/ 573002 h 1506889"/>
                  <a:gd name="connsiteX6" fmla="*/ -1 w 1529490"/>
                  <a:gd name="connsiteY6" fmla="*/ 152897 h 1506889"/>
                  <a:gd name="connsiteX0" fmla="*/ 1 w 1379183"/>
                  <a:gd name="connsiteY0" fmla="*/ 152897 h 1156952"/>
                  <a:gd name="connsiteX1" fmla="*/ 435789 w 1379183"/>
                  <a:gd name="connsiteY1" fmla="*/ 86864 h 1156952"/>
                  <a:gd name="connsiteX2" fmla="*/ 1374193 w 1379183"/>
                  <a:gd name="connsiteY2" fmla="*/ 1140855 h 1156952"/>
                  <a:gd name="connsiteX3" fmla="*/ 791589 w 1379183"/>
                  <a:gd name="connsiteY3" fmla="*/ 714700 h 1156952"/>
                  <a:gd name="connsiteX4" fmla="*/ 435789 w 1379183"/>
                  <a:gd name="connsiteY4" fmla="*/ 573002 h 1156952"/>
                  <a:gd name="connsiteX5" fmla="*/ 1 w 1379183"/>
                  <a:gd name="connsiteY5" fmla="*/ 152897 h 1156952"/>
                  <a:gd name="connsiteX0" fmla="*/ -1 w 791587"/>
                  <a:gd name="connsiteY0" fmla="*/ 121901 h 709286"/>
                  <a:gd name="connsiteX1" fmla="*/ 435787 w 791587"/>
                  <a:gd name="connsiteY1" fmla="*/ 55868 h 709286"/>
                  <a:gd name="connsiteX2" fmla="*/ 791587 w 791587"/>
                  <a:gd name="connsiteY2" fmla="*/ 683704 h 709286"/>
                  <a:gd name="connsiteX3" fmla="*/ 435787 w 791587"/>
                  <a:gd name="connsiteY3" fmla="*/ 542006 h 709286"/>
                  <a:gd name="connsiteX4" fmla="*/ -1 w 791587"/>
                  <a:gd name="connsiteY4" fmla="*/ 121901 h 709286"/>
                  <a:gd name="connsiteX0" fmla="*/ 1 w 1115262"/>
                  <a:gd name="connsiteY0" fmla="*/ 144805 h 1033049"/>
                  <a:gd name="connsiteX1" fmla="*/ 435789 w 1115262"/>
                  <a:gd name="connsiteY1" fmla="*/ 78772 h 1033049"/>
                  <a:gd name="connsiteX2" fmla="*/ 1115262 w 1115262"/>
                  <a:gd name="connsiteY2" fmla="*/ 1022139 h 1033049"/>
                  <a:gd name="connsiteX3" fmla="*/ 435789 w 1115262"/>
                  <a:gd name="connsiteY3" fmla="*/ 564910 h 1033049"/>
                  <a:gd name="connsiteX4" fmla="*/ 1 w 1115262"/>
                  <a:gd name="connsiteY4" fmla="*/ 144805 h 1033049"/>
                  <a:gd name="connsiteX0" fmla="*/ -1 w 1120221"/>
                  <a:gd name="connsiteY0" fmla="*/ 144805 h 1049376"/>
                  <a:gd name="connsiteX1" fmla="*/ 435787 w 1120221"/>
                  <a:gd name="connsiteY1" fmla="*/ 78772 h 1049376"/>
                  <a:gd name="connsiteX2" fmla="*/ 1115260 w 1120221"/>
                  <a:gd name="connsiteY2" fmla="*/ 1022139 h 1049376"/>
                  <a:gd name="connsiteX3" fmla="*/ 736727 w 1120221"/>
                  <a:gd name="connsiteY3" fmla="*/ 728745 h 1049376"/>
                  <a:gd name="connsiteX4" fmla="*/ 435787 w 1120221"/>
                  <a:gd name="connsiteY4" fmla="*/ 564910 h 1049376"/>
                  <a:gd name="connsiteX5" fmla="*/ -1 w 1120221"/>
                  <a:gd name="connsiteY5" fmla="*/ 144805 h 104937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798 w 1121020"/>
                  <a:gd name="connsiteY0" fmla="*/ 129945 h 1034516"/>
                  <a:gd name="connsiteX1" fmla="*/ 436586 w 1121020"/>
                  <a:gd name="connsiteY1" fmla="*/ 63912 h 1034516"/>
                  <a:gd name="connsiteX2" fmla="*/ 1116059 w 1121020"/>
                  <a:gd name="connsiteY2" fmla="*/ 1007279 h 1034516"/>
                  <a:gd name="connsiteX3" fmla="*/ 737526 w 1121020"/>
                  <a:gd name="connsiteY3" fmla="*/ 713885 h 1034516"/>
                  <a:gd name="connsiteX4" fmla="*/ 339797 w 1121020"/>
                  <a:gd name="connsiteY4" fmla="*/ 493504 h 1034516"/>
                  <a:gd name="connsiteX5" fmla="*/ 798 w 1121020"/>
                  <a:gd name="connsiteY5" fmla="*/ 129945 h 1034516"/>
                  <a:gd name="connsiteX0" fmla="*/ 2701 w 1122923"/>
                  <a:gd name="connsiteY0" fmla="*/ 127352 h 1031923"/>
                  <a:gd name="connsiteX1" fmla="*/ 529109 w 1122923"/>
                  <a:gd name="connsiteY1" fmla="*/ 64585 h 1031923"/>
                  <a:gd name="connsiteX2" fmla="*/ 1117962 w 1122923"/>
                  <a:gd name="connsiteY2" fmla="*/ 1004686 h 1031923"/>
                  <a:gd name="connsiteX3" fmla="*/ 739429 w 1122923"/>
                  <a:gd name="connsiteY3" fmla="*/ 711292 h 1031923"/>
                  <a:gd name="connsiteX4" fmla="*/ 341700 w 1122923"/>
                  <a:gd name="connsiteY4" fmla="*/ 490911 h 1031923"/>
                  <a:gd name="connsiteX5" fmla="*/ 2701 w 1122923"/>
                  <a:gd name="connsiteY5" fmla="*/ 127352 h 1031923"/>
                  <a:gd name="connsiteX0" fmla="*/ 26265 w 1146487"/>
                  <a:gd name="connsiteY0" fmla="*/ 189406 h 1093977"/>
                  <a:gd name="connsiteX1" fmla="*/ 552673 w 1146487"/>
                  <a:gd name="connsiteY1" fmla="*/ 126639 h 1093977"/>
                  <a:gd name="connsiteX2" fmla="*/ 1141526 w 1146487"/>
                  <a:gd name="connsiteY2" fmla="*/ 1066740 h 1093977"/>
                  <a:gd name="connsiteX3" fmla="*/ 762993 w 1146487"/>
                  <a:gd name="connsiteY3" fmla="*/ 773346 h 1093977"/>
                  <a:gd name="connsiteX4" fmla="*/ 365264 w 1146487"/>
                  <a:gd name="connsiteY4" fmla="*/ 552965 h 1093977"/>
                  <a:gd name="connsiteX5" fmla="*/ 26265 w 1146487"/>
                  <a:gd name="connsiteY5" fmla="*/ 189406 h 1093977"/>
                  <a:gd name="connsiteX0" fmla="*/ 25762 w 1145320"/>
                  <a:gd name="connsiteY0" fmla="*/ 189406 h 1085846"/>
                  <a:gd name="connsiteX1" fmla="*/ 552170 w 1145320"/>
                  <a:gd name="connsiteY1" fmla="*/ 126639 h 1085846"/>
                  <a:gd name="connsiteX2" fmla="*/ 1141023 w 1145320"/>
                  <a:gd name="connsiteY2" fmla="*/ 1066740 h 1085846"/>
                  <a:gd name="connsiteX3" fmla="*/ 708225 w 1145320"/>
                  <a:gd name="connsiteY3" fmla="*/ 588105 h 1085846"/>
                  <a:gd name="connsiteX4" fmla="*/ 364761 w 1145320"/>
                  <a:gd name="connsiteY4" fmla="*/ 552965 h 1085846"/>
                  <a:gd name="connsiteX5" fmla="*/ 25762 w 1145320"/>
                  <a:gd name="connsiteY5" fmla="*/ 189406 h 1085846"/>
                  <a:gd name="connsiteX0" fmla="*/ 2129 w 1121687"/>
                  <a:gd name="connsiteY0" fmla="*/ 329781 h 1226221"/>
                  <a:gd name="connsiteX1" fmla="*/ 508352 w 1121687"/>
                  <a:gd name="connsiteY1" fmla="*/ 36766 h 1226221"/>
                  <a:gd name="connsiteX2" fmla="*/ 1117390 w 1121687"/>
                  <a:gd name="connsiteY2" fmla="*/ 1207115 h 1226221"/>
                  <a:gd name="connsiteX3" fmla="*/ 684592 w 1121687"/>
                  <a:gd name="connsiteY3" fmla="*/ 728480 h 1226221"/>
                  <a:gd name="connsiteX4" fmla="*/ 341128 w 1121687"/>
                  <a:gd name="connsiteY4" fmla="*/ 693340 h 1226221"/>
                  <a:gd name="connsiteX5" fmla="*/ 2129 w 1121687"/>
                  <a:gd name="connsiteY5" fmla="*/ 329781 h 1226221"/>
                  <a:gd name="connsiteX0" fmla="*/ 2129 w 1017926"/>
                  <a:gd name="connsiteY0" fmla="*/ 335173 h 1318238"/>
                  <a:gd name="connsiteX1" fmla="*/ 508352 w 1017926"/>
                  <a:gd name="connsiteY1" fmla="*/ 42158 h 1318238"/>
                  <a:gd name="connsiteX2" fmla="*/ 1012124 w 1017926"/>
                  <a:gd name="connsiteY2" fmla="*/ 1301536 h 1318238"/>
                  <a:gd name="connsiteX3" fmla="*/ 684592 w 1017926"/>
                  <a:gd name="connsiteY3" fmla="*/ 733872 h 1318238"/>
                  <a:gd name="connsiteX4" fmla="*/ 341128 w 1017926"/>
                  <a:gd name="connsiteY4" fmla="*/ 698732 h 1318238"/>
                  <a:gd name="connsiteX5" fmla="*/ 2129 w 1017926"/>
                  <a:gd name="connsiteY5" fmla="*/ 335173 h 1318238"/>
                  <a:gd name="connsiteX0" fmla="*/ 2133 w 1018044"/>
                  <a:gd name="connsiteY0" fmla="*/ 335173 h 1319949"/>
                  <a:gd name="connsiteX1" fmla="*/ 508356 w 1018044"/>
                  <a:gd name="connsiteY1" fmla="*/ 42158 h 1319949"/>
                  <a:gd name="connsiteX2" fmla="*/ 1012128 w 1018044"/>
                  <a:gd name="connsiteY2" fmla="*/ 1301536 h 1319949"/>
                  <a:gd name="connsiteX3" fmla="*/ 690363 w 1018044"/>
                  <a:gd name="connsiteY3" fmla="*/ 799658 h 1319949"/>
                  <a:gd name="connsiteX4" fmla="*/ 341132 w 1018044"/>
                  <a:gd name="connsiteY4" fmla="*/ 698732 h 1319949"/>
                  <a:gd name="connsiteX5" fmla="*/ 2133 w 1018044"/>
                  <a:gd name="connsiteY5" fmla="*/ 335173 h 1319949"/>
                  <a:gd name="connsiteX0" fmla="*/ 2133 w 1012252"/>
                  <a:gd name="connsiteY0" fmla="*/ 320205 h 1296681"/>
                  <a:gd name="connsiteX1" fmla="*/ 508356 w 1012252"/>
                  <a:gd name="connsiteY1" fmla="*/ 27190 h 1296681"/>
                  <a:gd name="connsiteX2" fmla="*/ 716038 w 1012252"/>
                  <a:gd name="connsiteY2" fmla="*/ 155497 h 1296681"/>
                  <a:gd name="connsiteX3" fmla="*/ 1012128 w 1012252"/>
                  <a:gd name="connsiteY3" fmla="*/ 1286568 h 1296681"/>
                  <a:gd name="connsiteX4" fmla="*/ 690363 w 1012252"/>
                  <a:gd name="connsiteY4" fmla="*/ 784690 h 1296681"/>
                  <a:gd name="connsiteX5" fmla="*/ 341132 w 1012252"/>
                  <a:gd name="connsiteY5" fmla="*/ 683764 h 1296681"/>
                  <a:gd name="connsiteX6" fmla="*/ 2133 w 1012252"/>
                  <a:gd name="connsiteY6" fmla="*/ 320205 h 1296681"/>
                  <a:gd name="connsiteX0" fmla="*/ 8 w 1010127"/>
                  <a:gd name="connsiteY0" fmla="*/ 522804 h 1499280"/>
                  <a:gd name="connsiteX1" fmla="*/ 329814 w 1010127"/>
                  <a:gd name="connsiteY1" fmla="*/ 7216 h 1499280"/>
                  <a:gd name="connsiteX2" fmla="*/ 506231 w 1010127"/>
                  <a:gd name="connsiteY2" fmla="*/ 229789 h 1499280"/>
                  <a:gd name="connsiteX3" fmla="*/ 713913 w 1010127"/>
                  <a:gd name="connsiteY3" fmla="*/ 358096 h 1499280"/>
                  <a:gd name="connsiteX4" fmla="*/ 1010003 w 1010127"/>
                  <a:gd name="connsiteY4" fmla="*/ 1489167 h 1499280"/>
                  <a:gd name="connsiteX5" fmla="*/ 688238 w 1010127"/>
                  <a:gd name="connsiteY5" fmla="*/ 987289 h 1499280"/>
                  <a:gd name="connsiteX6" fmla="*/ 339007 w 1010127"/>
                  <a:gd name="connsiteY6" fmla="*/ 886363 h 1499280"/>
                  <a:gd name="connsiteX7" fmla="*/ 8 w 1010127"/>
                  <a:gd name="connsiteY7" fmla="*/ 522804 h 1499280"/>
                  <a:gd name="connsiteX0" fmla="*/ 8 w 1010127"/>
                  <a:gd name="connsiteY0" fmla="*/ 551395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8 w 1010127"/>
                  <a:gd name="connsiteY7" fmla="*/ 551395 h 1527871"/>
                  <a:gd name="connsiteX0" fmla="*/ 9 w 1010127"/>
                  <a:gd name="connsiteY0" fmla="*/ 551397 h 1527871"/>
                  <a:gd name="connsiteX1" fmla="*/ 329814 w 1010127"/>
                  <a:gd name="connsiteY1" fmla="*/ 35807 h 1527871"/>
                  <a:gd name="connsiteX2" fmla="*/ 586444 w 1010127"/>
                  <a:gd name="connsiteY2" fmla="*/ 44799 h 1527871"/>
                  <a:gd name="connsiteX3" fmla="*/ 713913 w 1010127"/>
                  <a:gd name="connsiteY3" fmla="*/ 386687 h 1527871"/>
                  <a:gd name="connsiteX4" fmla="*/ 1010003 w 1010127"/>
                  <a:gd name="connsiteY4" fmla="*/ 1517758 h 1527871"/>
                  <a:gd name="connsiteX5" fmla="*/ 688238 w 1010127"/>
                  <a:gd name="connsiteY5" fmla="*/ 1015880 h 1527871"/>
                  <a:gd name="connsiteX6" fmla="*/ 339007 w 1010127"/>
                  <a:gd name="connsiteY6" fmla="*/ 914954 h 1527871"/>
                  <a:gd name="connsiteX7" fmla="*/ 9 w 1010127"/>
                  <a:gd name="connsiteY7" fmla="*/ 551397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6 w 1084384"/>
                  <a:gd name="connsiteY0" fmla="*/ 349210 h 1527871"/>
                  <a:gd name="connsiteX1" fmla="*/ 404071 w 1084384"/>
                  <a:gd name="connsiteY1" fmla="*/ 35807 h 1527871"/>
                  <a:gd name="connsiteX2" fmla="*/ 660701 w 1084384"/>
                  <a:gd name="connsiteY2" fmla="*/ 44799 h 1527871"/>
                  <a:gd name="connsiteX3" fmla="*/ 788170 w 1084384"/>
                  <a:gd name="connsiteY3" fmla="*/ 386687 h 1527871"/>
                  <a:gd name="connsiteX4" fmla="*/ 1084260 w 1084384"/>
                  <a:gd name="connsiteY4" fmla="*/ 1517758 h 1527871"/>
                  <a:gd name="connsiteX5" fmla="*/ 762495 w 1084384"/>
                  <a:gd name="connsiteY5" fmla="*/ 1015880 h 1527871"/>
                  <a:gd name="connsiteX6" fmla="*/ 413264 w 1084384"/>
                  <a:gd name="connsiteY6" fmla="*/ 914954 h 1527871"/>
                  <a:gd name="connsiteX7" fmla="*/ 6 w 1084384"/>
                  <a:gd name="connsiteY7" fmla="*/ 349210 h 1527871"/>
                  <a:gd name="connsiteX0" fmla="*/ 7 w 1025443"/>
                  <a:gd name="connsiteY0" fmla="*/ 215447 h 1527871"/>
                  <a:gd name="connsiteX1" fmla="*/ 345130 w 1025443"/>
                  <a:gd name="connsiteY1" fmla="*/ 35807 h 1527871"/>
                  <a:gd name="connsiteX2" fmla="*/ 601760 w 1025443"/>
                  <a:gd name="connsiteY2" fmla="*/ 44799 h 1527871"/>
                  <a:gd name="connsiteX3" fmla="*/ 729229 w 1025443"/>
                  <a:gd name="connsiteY3" fmla="*/ 386687 h 1527871"/>
                  <a:gd name="connsiteX4" fmla="*/ 1025319 w 1025443"/>
                  <a:gd name="connsiteY4" fmla="*/ 1517758 h 1527871"/>
                  <a:gd name="connsiteX5" fmla="*/ 703554 w 1025443"/>
                  <a:gd name="connsiteY5" fmla="*/ 1015880 h 1527871"/>
                  <a:gd name="connsiteX6" fmla="*/ 354323 w 1025443"/>
                  <a:gd name="connsiteY6" fmla="*/ 914954 h 1527871"/>
                  <a:gd name="connsiteX7" fmla="*/ 7 w 1025443"/>
                  <a:gd name="connsiteY7" fmla="*/ 215447 h 1527871"/>
                  <a:gd name="connsiteX0" fmla="*/ 4 w 1128007"/>
                  <a:gd name="connsiteY0" fmla="*/ 818922 h 1527871"/>
                  <a:gd name="connsiteX1" fmla="*/ 447694 w 1128007"/>
                  <a:gd name="connsiteY1" fmla="*/ 35807 h 1527871"/>
                  <a:gd name="connsiteX2" fmla="*/ 704324 w 1128007"/>
                  <a:gd name="connsiteY2" fmla="*/ 44799 h 1527871"/>
                  <a:gd name="connsiteX3" fmla="*/ 831793 w 1128007"/>
                  <a:gd name="connsiteY3" fmla="*/ 386687 h 1527871"/>
                  <a:gd name="connsiteX4" fmla="*/ 1127883 w 1128007"/>
                  <a:gd name="connsiteY4" fmla="*/ 1517758 h 1527871"/>
                  <a:gd name="connsiteX5" fmla="*/ 806118 w 1128007"/>
                  <a:gd name="connsiteY5" fmla="*/ 1015880 h 1527871"/>
                  <a:gd name="connsiteX6" fmla="*/ 456887 w 1128007"/>
                  <a:gd name="connsiteY6" fmla="*/ 914954 h 1527871"/>
                  <a:gd name="connsiteX7" fmla="*/ 4 w 1128007"/>
                  <a:gd name="connsiteY7" fmla="*/ 818922 h 1527871"/>
                  <a:gd name="connsiteX0" fmla="*/ 2886 w 1130889"/>
                  <a:gd name="connsiteY0" fmla="*/ 818922 h 1527871"/>
                  <a:gd name="connsiteX1" fmla="*/ 450576 w 1130889"/>
                  <a:gd name="connsiteY1" fmla="*/ 35807 h 1527871"/>
                  <a:gd name="connsiteX2" fmla="*/ 707206 w 1130889"/>
                  <a:gd name="connsiteY2" fmla="*/ 44799 h 1527871"/>
                  <a:gd name="connsiteX3" fmla="*/ 834675 w 1130889"/>
                  <a:gd name="connsiteY3" fmla="*/ 386687 h 1527871"/>
                  <a:gd name="connsiteX4" fmla="*/ 1130765 w 1130889"/>
                  <a:gd name="connsiteY4" fmla="*/ 1517758 h 1527871"/>
                  <a:gd name="connsiteX5" fmla="*/ 809000 w 1130889"/>
                  <a:gd name="connsiteY5" fmla="*/ 1015880 h 1527871"/>
                  <a:gd name="connsiteX6" fmla="*/ 459769 w 1130889"/>
                  <a:gd name="connsiteY6" fmla="*/ 914954 h 1527871"/>
                  <a:gd name="connsiteX7" fmla="*/ 2886 w 1130889"/>
                  <a:gd name="connsiteY7" fmla="*/ 818922 h 1527871"/>
                  <a:gd name="connsiteX0" fmla="*/ 3581 w 1047405"/>
                  <a:gd name="connsiteY0" fmla="*/ 485275 h 1684983"/>
                  <a:gd name="connsiteX1" fmla="*/ 367092 w 1047405"/>
                  <a:gd name="connsiteY1" fmla="*/ 192919 h 1684983"/>
                  <a:gd name="connsiteX2" fmla="*/ 623722 w 1047405"/>
                  <a:gd name="connsiteY2" fmla="*/ 201911 h 1684983"/>
                  <a:gd name="connsiteX3" fmla="*/ 751191 w 1047405"/>
                  <a:gd name="connsiteY3" fmla="*/ 543799 h 1684983"/>
                  <a:gd name="connsiteX4" fmla="*/ 1047281 w 1047405"/>
                  <a:gd name="connsiteY4" fmla="*/ 1674870 h 1684983"/>
                  <a:gd name="connsiteX5" fmla="*/ 725516 w 1047405"/>
                  <a:gd name="connsiteY5" fmla="*/ 1172992 h 1684983"/>
                  <a:gd name="connsiteX6" fmla="*/ 376285 w 1047405"/>
                  <a:gd name="connsiteY6" fmla="*/ 1072066 h 1684983"/>
                  <a:gd name="connsiteX7" fmla="*/ 3581 w 1047405"/>
                  <a:gd name="connsiteY7" fmla="*/ 485275 h 1684983"/>
                  <a:gd name="connsiteX0" fmla="*/ 2295 w 1046119"/>
                  <a:gd name="connsiteY0" fmla="*/ 413697 h 1613405"/>
                  <a:gd name="connsiteX1" fmla="*/ 365806 w 1046119"/>
                  <a:gd name="connsiteY1" fmla="*/ 121341 h 1613405"/>
                  <a:gd name="connsiteX2" fmla="*/ 622436 w 1046119"/>
                  <a:gd name="connsiteY2" fmla="*/ 130333 h 1613405"/>
                  <a:gd name="connsiteX3" fmla="*/ 749905 w 1046119"/>
                  <a:gd name="connsiteY3" fmla="*/ 472221 h 1613405"/>
                  <a:gd name="connsiteX4" fmla="*/ 1045995 w 1046119"/>
                  <a:gd name="connsiteY4" fmla="*/ 1603292 h 1613405"/>
                  <a:gd name="connsiteX5" fmla="*/ 724230 w 1046119"/>
                  <a:gd name="connsiteY5" fmla="*/ 1101414 h 1613405"/>
                  <a:gd name="connsiteX6" fmla="*/ 374999 w 1046119"/>
                  <a:gd name="connsiteY6" fmla="*/ 1000488 h 1613405"/>
                  <a:gd name="connsiteX7" fmla="*/ 2295 w 1046119"/>
                  <a:gd name="connsiteY7" fmla="*/ 413697 h 1613405"/>
                  <a:gd name="connsiteX0" fmla="*/ 7254 w 1051078"/>
                  <a:gd name="connsiteY0" fmla="*/ 349741 h 1549449"/>
                  <a:gd name="connsiteX1" fmla="*/ 370765 w 1051078"/>
                  <a:gd name="connsiteY1" fmla="*/ 57385 h 1549449"/>
                  <a:gd name="connsiteX2" fmla="*/ 627395 w 1051078"/>
                  <a:gd name="connsiteY2" fmla="*/ 66377 h 1549449"/>
                  <a:gd name="connsiteX3" fmla="*/ 754864 w 1051078"/>
                  <a:gd name="connsiteY3" fmla="*/ 408265 h 1549449"/>
                  <a:gd name="connsiteX4" fmla="*/ 1050954 w 1051078"/>
                  <a:gd name="connsiteY4" fmla="*/ 1539336 h 1549449"/>
                  <a:gd name="connsiteX5" fmla="*/ 729189 w 1051078"/>
                  <a:gd name="connsiteY5" fmla="*/ 1037458 h 1549449"/>
                  <a:gd name="connsiteX6" fmla="*/ 379958 w 1051078"/>
                  <a:gd name="connsiteY6" fmla="*/ 936532 h 1549449"/>
                  <a:gd name="connsiteX7" fmla="*/ 7254 w 1051078"/>
                  <a:gd name="connsiteY7" fmla="*/ 349741 h 1549449"/>
                  <a:gd name="connsiteX0" fmla="*/ 3 w 1043827"/>
                  <a:gd name="connsiteY0" fmla="*/ 442638 h 1642346"/>
                  <a:gd name="connsiteX1" fmla="*/ 365498 w 1043827"/>
                  <a:gd name="connsiteY1" fmla="*/ 11691 h 1642346"/>
                  <a:gd name="connsiteX2" fmla="*/ 620144 w 1043827"/>
                  <a:gd name="connsiteY2" fmla="*/ 159274 h 1642346"/>
                  <a:gd name="connsiteX3" fmla="*/ 747613 w 1043827"/>
                  <a:gd name="connsiteY3" fmla="*/ 501162 h 1642346"/>
                  <a:gd name="connsiteX4" fmla="*/ 1043703 w 1043827"/>
                  <a:gd name="connsiteY4" fmla="*/ 1632233 h 1642346"/>
                  <a:gd name="connsiteX5" fmla="*/ 721938 w 1043827"/>
                  <a:gd name="connsiteY5" fmla="*/ 1130355 h 1642346"/>
                  <a:gd name="connsiteX6" fmla="*/ 372707 w 1043827"/>
                  <a:gd name="connsiteY6" fmla="*/ 1029429 h 1642346"/>
                  <a:gd name="connsiteX7" fmla="*/ 3 w 1043827"/>
                  <a:gd name="connsiteY7" fmla="*/ 442638 h 1642346"/>
                  <a:gd name="connsiteX0" fmla="*/ 5354 w 1049178"/>
                  <a:gd name="connsiteY0" fmla="*/ 442638 h 1642346"/>
                  <a:gd name="connsiteX1" fmla="*/ 370849 w 1049178"/>
                  <a:gd name="connsiteY1" fmla="*/ 11691 h 1642346"/>
                  <a:gd name="connsiteX2" fmla="*/ 625495 w 1049178"/>
                  <a:gd name="connsiteY2" fmla="*/ 159274 h 1642346"/>
                  <a:gd name="connsiteX3" fmla="*/ 752964 w 1049178"/>
                  <a:gd name="connsiteY3" fmla="*/ 501162 h 1642346"/>
                  <a:gd name="connsiteX4" fmla="*/ 1049054 w 1049178"/>
                  <a:gd name="connsiteY4" fmla="*/ 1632233 h 1642346"/>
                  <a:gd name="connsiteX5" fmla="*/ 727289 w 1049178"/>
                  <a:gd name="connsiteY5" fmla="*/ 1130355 h 1642346"/>
                  <a:gd name="connsiteX6" fmla="*/ 378058 w 1049178"/>
                  <a:gd name="connsiteY6" fmla="*/ 1029429 h 1642346"/>
                  <a:gd name="connsiteX7" fmla="*/ 5354 w 1049178"/>
                  <a:gd name="connsiteY7" fmla="*/ 442638 h 1642346"/>
                  <a:gd name="connsiteX0" fmla="*/ 21561 w 1065385"/>
                  <a:gd name="connsiteY0" fmla="*/ 506991 h 1706699"/>
                  <a:gd name="connsiteX1" fmla="*/ 387056 w 1065385"/>
                  <a:gd name="connsiteY1" fmla="*/ 76044 h 1706699"/>
                  <a:gd name="connsiteX2" fmla="*/ 641702 w 1065385"/>
                  <a:gd name="connsiteY2" fmla="*/ 223627 h 1706699"/>
                  <a:gd name="connsiteX3" fmla="*/ 769171 w 1065385"/>
                  <a:gd name="connsiteY3" fmla="*/ 565515 h 1706699"/>
                  <a:gd name="connsiteX4" fmla="*/ 1065261 w 1065385"/>
                  <a:gd name="connsiteY4" fmla="*/ 1696586 h 1706699"/>
                  <a:gd name="connsiteX5" fmla="*/ 743496 w 1065385"/>
                  <a:gd name="connsiteY5" fmla="*/ 1194708 h 1706699"/>
                  <a:gd name="connsiteX6" fmla="*/ 394265 w 1065385"/>
                  <a:gd name="connsiteY6" fmla="*/ 1093782 h 1706699"/>
                  <a:gd name="connsiteX7" fmla="*/ 21561 w 1065385"/>
                  <a:gd name="connsiteY7" fmla="*/ 506991 h 1706699"/>
                  <a:gd name="connsiteX0" fmla="*/ 9 w 1043833"/>
                  <a:gd name="connsiteY0" fmla="*/ 713201 h 1912909"/>
                  <a:gd name="connsiteX1" fmla="*/ 362097 w 1043833"/>
                  <a:gd name="connsiteY1" fmla="*/ 4682 h 1912909"/>
                  <a:gd name="connsiteX2" fmla="*/ 620150 w 1043833"/>
                  <a:gd name="connsiteY2" fmla="*/ 429837 h 1912909"/>
                  <a:gd name="connsiteX3" fmla="*/ 747619 w 1043833"/>
                  <a:gd name="connsiteY3" fmla="*/ 771725 h 1912909"/>
                  <a:gd name="connsiteX4" fmla="*/ 1043709 w 1043833"/>
                  <a:gd name="connsiteY4" fmla="*/ 1902796 h 1912909"/>
                  <a:gd name="connsiteX5" fmla="*/ 721944 w 1043833"/>
                  <a:gd name="connsiteY5" fmla="*/ 1400918 h 1912909"/>
                  <a:gd name="connsiteX6" fmla="*/ 372713 w 1043833"/>
                  <a:gd name="connsiteY6" fmla="*/ 1299992 h 1912909"/>
                  <a:gd name="connsiteX7" fmla="*/ 9 w 1043833"/>
                  <a:gd name="connsiteY7" fmla="*/ 713201 h 1912909"/>
                  <a:gd name="connsiteX0" fmla="*/ 9 w 1043833"/>
                  <a:gd name="connsiteY0" fmla="*/ 737380 h 1937088"/>
                  <a:gd name="connsiteX1" fmla="*/ 362097 w 1043833"/>
                  <a:gd name="connsiteY1" fmla="*/ 28861 h 1937088"/>
                  <a:gd name="connsiteX2" fmla="*/ 643680 w 1043833"/>
                  <a:gd name="connsiteY2" fmla="*/ 202059 h 1937088"/>
                  <a:gd name="connsiteX3" fmla="*/ 747619 w 1043833"/>
                  <a:gd name="connsiteY3" fmla="*/ 795904 h 1937088"/>
                  <a:gd name="connsiteX4" fmla="*/ 1043709 w 1043833"/>
                  <a:gd name="connsiteY4" fmla="*/ 1926975 h 1937088"/>
                  <a:gd name="connsiteX5" fmla="*/ 721944 w 1043833"/>
                  <a:gd name="connsiteY5" fmla="*/ 1425097 h 1937088"/>
                  <a:gd name="connsiteX6" fmla="*/ 372713 w 1043833"/>
                  <a:gd name="connsiteY6" fmla="*/ 1324171 h 1937088"/>
                  <a:gd name="connsiteX7" fmla="*/ 9 w 1043833"/>
                  <a:gd name="connsiteY7" fmla="*/ 737380 h 1937088"/>
                  <a:gd name="connsiteX0" fmla="*/ 178 w 1044002"/>
                  <a:gd name="connsiteY0" fmla="*/ 737380 h 1937088"/>
                  <a:gd name="connsiteX1" fmla="*/ 362266 w 1044002"/>
                  <a:gd name="connsiteY1" fmla="*/ 28861 h 1937088"/>
                  <a:gd name="connsiteX2" fmla="*/ 643849 w 1044002"/>
                  <a:gd name="connsiteY2" fmla="*/ 202059 h 1937088"/>
                  <a:gd name="connsiteX3" fmla="*/ 747788 w 1044002"/>
                  <a:gd name="connsiteY3" fmla="*/ 795904 h 1937088"/>
                  <a:gd name="connsiteX4" fmla="*/ 1043878 w 1044002"/>
                  <a:gd name="connsiteY4" fmla="*/ 1926975 h 1937088"/>
                  <a:gd name="connsiteX5" fmla="*/ 722113 w 1044002"/>
                  <a:gd name="connsiteY5" fmla="*/ 1425097 h 1937088"/>
                  <a:gd name="connsiteX6" fmla="*/ 372882 w 1044002"/>
                  <a:gd name="connsiteY6" fmla="*/ 1324171 h 1937088"/>
                  <a:gd name="connsiteX7" fmla="*/ 178 w 1044002"/>
                  <a:gd name="connsiteY7" fmla="*/ 737380 h 1937088"/>
                  <a:gd name="connsiteX0" fmla="*/ 87 w 1043911"/>
                  <a:gd name="connsiteY0" fmla="*/ 737380 h 1937088"/>
                  <a:gd name="connsiteX1" fmla="*/ 362175 w 1043911"/>
                  <a:gd name="connsiteY1" fmla="*/ 28861 h 1937088"/>
                  <a:gd name="connsiteX2" fmla="*/ 643758 w 1043911"/>
                  <a:gd name="connsiteY2" fmla="*/ 202059 h 1937088"/>
                  <a:gd name="connsiteX3" fmla="*/ 747697 w 1043911"/>
                  <a:gd name="connsiteY3" fmla="*/ 795904 h 1937088"/>
                  <a:gd name="connsiteX4" fmla="*/ 1043787 w 1043911"/>
                  <a:gd name="connsiteY4" fmla="*/ 1926975 h 1937088"/>
                  <a:gd name="connsiteX5" fmla="*/ 722022 w 1043911"/>
                  <a:gd name="connsiteY5" fmla="*/ 1425097 h 1937088"/>
                  <a:gd name="connsiteX6" fmla="*/ 331895 w 1043911"/>
                  <a:gd name="connsiteY6" fmla="*/ 1496321 h 1937088"/>
                  <a:gd name="connsiteX7" fmla="*/ 87 w 1043911"/>
                  <a:gd name="connsiteY7" fmla="*/ 737380 h 1937088"/>
                  <a:gd name="connsiteX0" fmla="*/ 87 w 1043845"/>
                  <a:gd name="connsiteY0" fmla="*/ 737380 h 1940646"/>
                  <a:gd name="connsiteX1" fmla="*/ 362175 w 1043845"/>
                  <a:gd name="connsiteY1" fmla="*/ 28861 h 1940646"/>
                  <a:gd name="connsiteX2" fmla="*/ 643758 w 1043845"/>
                  <a:gd name="connsiteY2" fmla="*/ 202059 h 1940646"/>
                  <a:gd name="connsiteX3" fmla="*/ 747697 w 1043845"/>
                  <a:gd name="connsiteY3" fmla="*/ 795904 h 1940646"/>
                  <a:gd name="connsiteX4" fmla="*/ 1043787 w 1043845"/>
                  <a:gd name="connsiteY4" fmla="*/ 1926975 h 1940646"/>
                  <a:gd name="connsiteX5" fmla="*/ 722022 w 1043845"/>
                  <a:gd name="connsiteY5" fmla="*/ 1425102 h 1940646"/>
                  <a:gd name="connsiteX6" fmla="*/ 331895 w 1043845"/>
                  <a:gd name="connsiteY6" fmla="*/ 1496321 h 1940646"/>
                  <a:gd name="connsiteX7" fmla="*/ 87 w 1043845"/>
                  <a:gd name="connsiteY7" fmla="*/ 737380 h 1940646"/>
                  <a:gd name="connsiteX0" fmla="*/ 119 w 970849"/>
                  <a:gd name="connsiteY0" fmla="*/ 676369 h 1936802"/>
                  <a:gd name="connsiteX1" fmla="*/ 289179 w 970849"/>
                  <a:gd name="connsiteY1" fmla="*/ 25017 h 1936802"/>
                  <a:gd name="connsiteX2" fmla="*/ 570762 w 970849"/>
                  <a:gd name="connsiteY2" fmla="*/ 198215 h 1936802"/>
                  <a:gd name="connsiteX3" fmla="*/ 674701 w 970849"/>
                  <a:gd name="connsiteY3" fmla="*/ 792060 h 1936802"/>
                  <a:gd name="connsiteX4" fmla="*/ 970791 w 970849"/>
                  <a:gd name="connsiteY4" fmla="*/ 1923131 h 1936802"/>
                  <a:gd name="connsiteX5" fmla="*/ 649026 w 970849"/>
                  <a:gd name="connsiteY5" fmla="*/ 1421258 h 1936802"/>
                  <a:gd name="connsiteX6" fmla="*/ 258899 w 970849"/>
                  <a:gd name="connsiteY6" fmla="*/ 1492477 h 1936802"/>
                  <a:gd name="connsiteX7" fmla="*/ 119 w 970849"/>
                  <a:gd name="connsiteY7" fmla="*/ 676369 h 1936802"/>
                  <a:gd name="connsiteX0" fmla="*/ 21607 w 992337"/>
                  <a:gd name="connsiteY0" fmla="*/ 676369 h 1936802"/>
                  <a:gd name="connsiteX1" fmla="*/ 310667 w 992337"/>
                  <a:gd name="connsiteY1" fmla="*/ 25017 h 1936802"/>
                  <a:gd name="connsiteX2" fmla="*/ 592250 w 992337"/>
                  <a:gd name="connsiteY2" fmla="*/ 198215 h 1936802"/>
                  <a:gd name="connsiteX3" fmla="*/ 696189 w 992337"/>
                  <a:gd name="connsiteY3" fmla="*/ 792060 h 1936802"/>
                  <a:gd name="connsiteX4" fmla="*/ 992279 w 992337"/>
                  <a:gd name="connsiteY4" fmla="*/ 1923131 h 1936802"/>
                  <a:gd name="connsiteX5" fmla="*/ 670514 w 992337"/>
                  <a:gd name="connsiteY5" fmla="*/ 1421258 h 1936802"/>
                  <a:gd name="connsiteX6" fmla="*/ 280387 w 992337"/>
                  <a:gd name="connsiteY6" fmla="*/ 1492477 h 1936802"/>
                  <a:gd name="connsiteX7" fmla="*/ 21607 w 992337"/>
                  <a:gd name="connsiteY7" fmla="*/ 676369 h 1936802"/>
                  <a:gd name="connsiteX0" fmla="*/ 1527 w 972257"/>
                  <a:gd name="connsiteY0" fmla="*/ 676369 h 1936802"/>
                  <a:gd name="connsiteX1" fmla="*/ 290587 w 972257"/>
                  <a:gd name="connsiteY1" fmla="*/ 25017 h 1936802"/>
                  <a:gd name="connsiteX2" fmla="*/ 572170 w 972257"/>
                  <a:gd name="connsiteY2" fmla="*/ 198215 h 1936802"/>
                  <a:gd name="connsiteX3" fmla="*/ 676109 w 972257"/>
                  <a:gd name="connsiteY3" fmla="*/ 792060 h 1936802"/>
                  <a:gd name="connsiteX4" fmla="*/ 972199 w 972257"/>
                  <a:gd name="connsiteY4" fmla="*/ 1923131 h 1936802"/>
                  <a:gd name="connsiteX5" fmla="*/ 650434 w 972257"/>
                  <a:gd name="connsiteY5" fmla="*/ 1421258 h 1936802"/>
                  <a:gd name="connsiteX6" fmla="*/ 260307 w 972257"/>
                  <a:gd name="connsiteY6" fmla="*/ 1492477 h 1936802"/>
                  <a:gd name="connsiteX7" fmla="*/ 1527 w 972257"/>
                  <a:gd name="connsiteY7" fmla="*/ 676369 h 1936802"/>
                  <a:gd name="connsiteX0" fmla="*/ 553 w 971283"/>
                  <a:gd name="connsiteY0" fmla="*/ 676369 h 1936802"/>
                  <a:gd name="connsiteX1" fmla="*/ 289613 w 971283"/>
                  <a:gd name="connsiteY1" fmla="*/ 25017 h 1936802"/>
                  <a:gd name="connsiteX2" fmla="*/ 571196 w 971283"/>
                  <a:gd name="connsiteY2" fmla="*/ 198215 h 1936802"/>
                  <a:gd name="connsiteX3" fmla="*/ 675135 w 971283"/>
                  <a:gd name="connsiteY3" fmla="*/ 792060 h 1936802"/>
                  <a:gd name="connsiteX4" fmla="*/ 971225 w 971283"/>
                  <a:gd name="connsiteY4" fmla="*/ 1923131 h 1936802"/>
                  <a:gd name="connsiteX5" fmla="*/ 649460 w 971283"/>
                  <a:gd name="connsiteY5" fmla="*/ 1421258 h 1936802"/>
                  <a:gd name="connsiteX6" fmla="*/ 259333 w 971283"/>
                  <a:gd name="connsiteY6" fmla="*/ 1492477 h 1936802"/>
                  <a:gd name="connsiteX7" fmla="*/ 553 w 971283"/>
                  <a:gd name="connsiteY7" fmla="*/ 676369 h 1936802"/>
                  <a:gd name="connsiteX0" fmla="*/ 279 w 971009"/>
                  <a:gd name="connsiteY0" fmla="*/ 819602 h 2080035"/>
                  <a:gd name="connsiteX1" fmla="*/ 305893 w 971009"/>
                  <a:gd name="connsiteY1" fmla="*/ 15177 h 2080035"/>
                  <a:gd name="connsiteX2" fmla="*/ 570922 w 971009"/>
                  <a:gd name="connsiteY2" fmla="*/ 341448 h 2080035"/>
                  <a:gd name="connsiteX3" fmla="*/ 674861 w 971009"/>
                  <a:gd name="connsiteY3" fmla="*/ 935293 h 2080035"/>
                  <a:gd name="connsiteX4" fmla="*/ 970951 w 971009"/>
                  <a:gd name="connsiteY4" fmla="*/ 2066364 h 2080035"/>
                  <a:gd name="connsiteX5" fmla="*/ 649186 w 971009"/>
                  <a:gd name="connsiteY5" fmla="*/ 1564491 h 2080035"/>
                  <a:gd name="connsiteX6" fmla="*/ 259059 w 971009"/>
                  <a:gd name="connsiteY6" fmla="*/ 1635710 h 2080035"/>
                  <a:gd name="connsiteX7" fmla="*/ 279 w 971009"/>
                  <a:gd name="connsiteY7" fmla="*/ 819602 h 2080035"/>
                  <a:gd name="connsiteX0" fmla="*/ 1425 w 972155"/>
                  <a:gd name="connsiteY0" fmla="*/ 1005729 h 2266162"/>
                  <a:gd name="connsiteX1" fmla="*/ 372279 w 972155"/>
                  <a:gd name="connsiteY1" fmla="*/ 10105 h 2266162"/>
                  <a:gd name="connsiteX2" fmla="*/ 572068 w 972155"/>
                  <a:gd name="connsiteY2" fmla="*/ 527575 h 2266162"/>
                  <a:gd name="connsiteX3" fmla="*/ 676007 w 972155"/>
                  <a:gd name="connsiteY3" fmla="*/ 1121420 h 2266162"/>
                  <a:gd name="connsiteX4" fmla="*/ 972097 w 972155"/>
                  <a:gd name="connsiteY4" fmla="*/ 2252491 h 2266162"/>
                  <a:gd name="connsiteX5" fmla="*/ 650332 w 972155"/>
                  <a:gd name="connsiteY5" fmla="*/ 1750618 h 2266162"/>
                  <a:gd name="connsiteX6" fmla="*/ 260205 w 972155"/>
                  <a:gd name="connsiteY6" fmla="*/ 1821837 h 2266162"/>
                  <a:gd name="connsiteX7" fmla="*/ 1425 w 972155"/>
                  <a:gd name="connsiteY7" fmla="*/ 1005729 h 2266162"/>
                  <a:gd name="connsiteX0" fmla="*/ 1425 w 972153"/>
                  <a:gd name="connsiteY0" fmla="*/ 1014625 h 2275058"/>
                  <a:gd name="connsiteX1" fmla="*/ 372279 w 972153"/>
                  <a:gd name="connsiteY1" fmla="*/ 19001 h 2275058"/>
                  <a:gd name="connsiteX2" fmla="*/ 603387 w 972153"/>
                  <a:gd name="connsiteY2" fmla="*/ 418532 h 2275058"/>
                  <a:gd name="connsiteX3" fmla="*/ 676007 w 972153"/>
                  <a:gd name="connsiteY3" fmla="*/ 1130316 h 2275058"/>
                  <a:gd name="connsiteX4" fmla="*/ 972097 w 972153"/>
                  <a:gd name="connsiteY4" fmla="*/ 2261387 h 2275058"/>
                  <a:gd name="connsiteX5" fmla="*/ 650332 w 972153"/>
                  <a:gd name="connsiteY5" fmla="*/ 1759514 h 2275058"/>
                  <a:gd name="connsiteX6" fmla="*/ 260205 w 972153"/>
                  <a:gd name="connsiteY6" fmla="*/ 1830733 h 2275058"/>
                  <a:gd name="connsiteX7" fmla="*/ 1425 w 972153"/>
                  <a:gd name="connsiteY7" fmla="*/ 1014625 h 2275058"/>
                  <a:gd name="connsiteX0" fmla="*/ 5 w 970733"/>
                  <a:gd name="connsiteY0" fmla="*/ 1061127 h 2321560"/>
                  <a:gd name="connsiteX1" fmla="*/ 253529 w 970733"/>
                  <a:gd name="connsiteY1" fmla="*/ 17244 h 2321560"/>
                  <a:gd name="connsiteX2" fmla="*/ 601967 w 970733"/>
                  <a:gd name="connsiteY2" fmla="*/ 465034 h 2321560"/>
                  <a:gd name="connsiteX3" fmla="*/ 674587 w 970733"/>
                  <a:gd name="connsiteY3" fmla="*/ 1176818 h 2321560"/>
                  <a:gd name="connsiteX4" fmla="*/ 970677 w 970733"/>
                  <a:gd name="connsiteY4" fmla="*/ 2307889 h 2321560"/>
                  <a:gd name="connsiteX5" fmla="*/ 648912 w 970733"/>
                  <a:gd name="connsiteY5" fmla="*/ 1806016 h 2321560"/>
                  <a:gd name="connsiteX6" fmla="*/ 258785 w 970733"/>
                  <a:gd name="connsiteY6" fmla="*/ 1877235 h 2321560"/>
                  <a:gd name="connsiteX7" fmla="*/ 5 w 970733"/>
                  <a:gd name="connsiteY7" fmla="*/ 1061127 h 2321560"/>
                  <a:gd name="connsiteX0" fmla="*/ 229 w 970957"/>
                  <a:gd name="connsiteY0" fmla="*/ 1061127 h 2321560"/>
                  <a:gd name="connsiteX1" fmla="*/ 253753 w 970957"/>
                  <a:gd name="connsiteY1" fmla="*/ 17244 h 2321560"/>
                  <a:gd name="connsiteX2" fmla="*/ 602191 w 970957"/>
                  <a:gd name="connsiteY2" fmla="*/ 465034 h 2321560"/>
                  <a:gd name="connsiteX3" fmla="*/ 674811 w 970957"/>
                  <a:gd name="connsiteY3" fmla="*/ 1176818 h 2321560"/>
                  <a:gd name="connsiteX4" fmla="*/ 970901 w 970957"/>
                  <a:gd name="connsiteY4" fmla="*/ 2307889 h 2321560"/>
                  <a:gd name="connsiteX5" fmla="*/ 649136 w 970957"/>
                  <a:gd name="connsiteY5" fmla="*/ 1806016 h 2321560"/>
                  <a:gd name="connsiteX6" fmla="*/ 259009 w 970957"/>
                  <a:gd name="connsiteY6" fmla="*/ 1877235 h 2321560"/>
                  <a:gd name="connsiteX7" fmla="*/ 229 w 970957"/>
                  <a:gd name="connsiteY7" fmla="*/ 1061127 h 2321560"/>
                  <a:gd name="connsiteX0" fmla="*/ 229 w 970957"/>
                  <a:gd name="connsiteY0" fmla="*/ 1105103 h 2365536"/>
                  <a:gd name="connsiteX1" fmla="*/ 253753 w 970957"/>
                  <a:gd name="connsiteY1" fmla="*/ 61220 h 2365536"/>
                  <a:gd name="connsiteX2" fmla="*/ 586612 w 970957"/>
                  <a:gd name="connsiteY2" fmla="*/ 240972 h 2365536"/>
                  <a:gd name="connsiteX3" fmla="*/ 674811 w 970957"/>
                  <a:gd name="connsiteY3" fmla="*/ 1220794 h 2365536"/>
                  <a:gd name="connsiteX4" fmla="*/ 970901 w 970957"/>
                  <a:gd name="connsiteY4" fmla="*/ 2351865 h 2365536"/>
                  <a:gd name="connsiteX5" fmla="*/ 649136 w 970957"/>
                  <a:gd name="connsiteY5" fmla="*/ 1849992 h 2365536"/>
                  <a:gd name="connsiteX6" fmla="*/ 259009 w 970957"/>
                  <a:gd name="connsiteY6" fmla="*/ 1921211 h 2365536"/>
                  <a:gd name="connsiteX7" fmla="*/ 229 w 970957"/>
                  <a:gd name="connsiteY7" fmla="*/ 1105103 h 2365536"/>
                  <a:gd name="connsiteX0" fmla="*/ 229 w 970959"/>
                  <a:gd name="connsiteY0" fmla="*/ 1079238 h 2339671"/>
                  <a:gd name="connsiteX1" fmla="*/ 253753 w 970959"/>
                  <a:gd name="connsiteY1" fmla="*/ 35355 h 2339671"/>
                  <a:gd name="connsiteX2" fmla="*/ 555292 w 970959"/>
                  <a:gd name="connsiteY2" fmla="*/ 333058 h 2339671"/>
                  <a:gd name="connsiteX3" fmla="*/ 674811 w 970959"/>
                  <a:gd name="connsiteY3" fmla="*/ 1194929 h 2339671"/>
                  <a:gd name="connsiteX4" fmla="*/ 970901 w 970959"/>
                  <a:gd name="connsiteY4" fmla="*/ 2326000 h 2339671"/>
                  <a:gd name="connsiteX5" fmla="*/ 649136 w 970959"/>
                  <a:gd name="connsiteY5" fmla="*/ 1824127 h 2339671"/>
                  <a:gd name="connsiteX6" fmla="*/ 259009 w 970959"/>
                  <a:gd name="connsiteY6" fmla="*/ 1895346 h 2339671"/>
                  <a:gd name="connsiteX7" fmla="*/ 229 w 970959"/>
                  <a:gd name="connsiteY7" fmla="*/ 1079238 h 2339671"/>
                  <a:gd name="connsiteX0" fmla="*/ 229 w 970959"/>
                  <a:gd name="connsiteY0" fmla="*/ 1104860 h 2365293"/>
                  <a:gd name="connsiteX1" fmla="*/ 253753 w 970959"/>
                  <a:gd name="connsiteY1" fmla="*/ 60977 h 2365293"/>
                  <a:gd name="connsiteX2" fmla="*/ 555292 w 970959"/>
                  <a:gd name="connsiteY2" fmla="*/ 358680 h 2365293"/>
                  <a:gd name="connsiteX3" fmla="*/ 674811 w 970959"/>
                  <a:gd name="connsiteY3" fmla="*/ 1220551 h 2365293"/>
                  <a:gd name="connsiteX4" fmla="*/ 970901 w 970959"/>
                  <a:gd name="connsiteY4" fmla="*/ 2351622 h 2365293"/>
                  <a:gd name="connsiteX5" fmla="*/ 649136 w 970959"/>
                  <a:gd name="connsiteY5" fmla="*/ 1849749 h 2365293"/>
                  <a:gd name="connsiteX6" fmla="*/ 259009 w 970959"/>
                  <a:gd name="connsiteY6" fmla="*/ 1920968 h 2365293"/>
                  <a:gd name="connsiteX7" fmla="*/ 229 w 970959"/>
                  <a:gd name="connsiteY7" fmla="*/ 1104860 h 2365293"/>
                  <a:gd name="connsiteX0" fmla="*/ 170 w 970900"/>
                  <a:gd name="connsiteY0" fmla="*/ 1104860 h 2365293"/>
                  <a:gd name="connsiteX1" fmla="*/ 253694 w 970900"/>
                  <a:gd name="connsiteY1" fmla="*/ 60977 h 2365293"/>
                  <a:gd name="connsiteX2" fmla="*/ 555233 w 970900"/>
                  <a:gd name="connsiteY2" fmla="*/ 358680 h 2365293"/>
                  <a:gd name="connsiteX3" fmla="*/ 674752 w 970900"/>
                  <a:gd name="connsiteY3" fmla="*/ 1220551 h 2365293"/>
                  <a:gd name="connsiteX4" fmla="*/ 970842 w 970900"/>
                  <a:gd name="connsiteY4" fmla="*/ 2351622 h 2365293"/>
                  <a:gd name="connsiteX5" fmla="*/ 649077 w 970900"/>
                  <a:gd name="connsiteY5" fmla="*/ 1849749 h 2365293"/>
                  <a:gd name="connsiteX6" fmla="*/ 291080 w 970900"/>
                  <a:gd name="connsiteY6" fmla="*/ 2035927 h 2365293"/>
                  <a:gd name="connsiteX7" fmla="*/ 170 w 970900"/>
                  <a:gd name="connsiteY7" fmla="*/ 1104860 h 2365293"/>
                  <a:gd name="connsiteX0" fmla="*/ 319 w 971049"/>
                  <a:gd name="connsiteY0" fmla="*/ 1104860 h 2365293"/>
                  <a:gd name="connsiteX1" fmla="*/ 253843 w 971049"/>
                  <a:gd name="connsiteY1" fmla="*/ 60977 h 2365293"/>
                  <a:gd name="connsiteX2" fmla="*/ 555382 w 971049"/>
                  <a:gd name="connsiteY2" fmla="*/ 358680 h 2365293"/>
                  <a:gd name="connsiteX3" fmla="*/ 674901 w 971049"/>
                  <a:gd name="connsiteY3" fmla="*/ 1220551 h 2365293"/>
                  <a:gd name="connsiteX4" fmla="*/ 970991 w 971049"/>
                  <a:gd name="connsiteY4" fmla="*/ 2351622 h 2365293"/>
                  <a:gd name="connsiteX5" fmla="*/ 649226 w 971049"/>
                  <a:gd name="connsiteY5" fmla="*/ 1849749 h 2365293"/>
                  <a:gd name="connsiteX6" fmla="*/ 291229 w 971049"/>
                  <a:gd name="connsiteY6" fmla="*/ 2035927 h 2365293"/>
                  <a:gd name="connsiteX7" fmla="*/ 319 w 971049"/>
                  <a:gd name="connsiteY7" fmla="*/ 1104860 h 2365293"/>
                  <a:gd name="connsiteX0" fmla="*/ 319 w 889444"/>
                  <a:gd name="connsiteY0" fmla="*/ 1104860 h 2069628"/>
                  <a:gd name="connsiteX1" fmla="*/ 253843 w 889444"/>
                  <a:gd name="connsiteY1" fmla="*/ 60977 h 2069628"/>
                  <a:gd name="connsiteX2" fmla="*/ 555382 w 889444"/>
                  <a:gd name="connsiteY2" fmla="*/ 358680 h 2069628"/>
                  <a:gd name="connsiteX3" fmla="*/ 674901 w 889444"/>
                  <a:gd name="connsiteY3" fmla="*/ 1220551 h 2069628"/>
                  <a:gd name="connsiteX4" fmla="*/ 889363 w 889444"/>
                  <a:gd name="connsiteY4" fmla="*/ 2041884 h 2069628"/>
                  <a:gd name="connsiteX5" fmla="*/ 649226 w 889444"/>
                  <a:gd name="connsiteY5" fmla="*/ 1849749 h 2069628"/>
                  <a:gd name="connsiteX6" fmla="*/ 291229 w 889444"/>
                  <a:gd name="connsiteY6" fmla="*/ 2035927 h 2069628"/>
                  <a:gd name="connsiteX7" fmla="*/ 319 w 889444"/>
                  <a:gd name="connsiteY7" fmla="*/ 1104860 h 2069628"/>
                  <a:gd name="connsiteX0" fmla="*/ 319 w 859928"/>
                  <a:gd name="connsiteY0" fmla="*/ 1104860 h 2060715"/>
                  <a:gd name="connsiteX1" fmla="*/ 253843 w 859928"/>
                  <a:gd name="connsiteY1" fmla="*/ 60977 h 2060715"/>
                  <a:gd name="connsiteX2" fmla="*/ 555382 w 859928"/>
                  <a:gd name="connsiteY2" fmla="*/ 358680 h 2060715"/>
                  <a:gd name="connsiteX3" fmla="*/ 674901 w 859928"/>
                  <a:gd name="connsiteY3" fmla="*/ 1220551 h 2060715"/>
                  <a:gd name="connsiteX4" fmla="*/ 859831 w 859928"/>
                  <a:gd name="connsiteY4" fmla="*/ 1971598 h 2060715"/>
                  <a:gd name="connsiteX5" fmla="*/ 649226 w 859928"/>
                  <a:gd name="connsiteY5" fmla="*/ 1849749 h 2060715"/>
                  <a:gd name="connsiteX6" fmla="*/ 291229 w 859928"/>
                  <a:gd name="connsiteY6" fmla="*/ 2035927 h 2060715"/>
                  <a:gd name="connsiteX7" fmla="*/ 319 w 859928"/>
                  <a:gd name="connsiteY7" fmla="*/ 1104860 h 2060715"/>
                  <a:gd name="connsiteX0" fmla="*/ 319 w 867391"/>
                  <a:gd name="connsiteY0" fmla="*/ 1104860 h 2138605"/>
                  <a:gd name="connsiteX1" fmla="*/ 253843 w 867391"/>
                  <a:gd name="connsiteY1" fmla="*/ 60977 h 2138605"/>
                  <a:gd name="connsiteX2" fmla="*/ 555382 w 867391"/>
                  <a:gd name="connsiteY2" fmla="*/ 358680 h 2138605"/>
                  <a:gd name="connsiteX3" fmla="*/ 674901 w 867391"/>
                  <a:gd name="connsiteY3" fmla="*/ 1220551 h 2138605"/>
                  <a:gd name="connsiteX4" fmla="*/ 859831 w 867391"/>
                  <a:gd name="connsiteY4" fmla="*/ 1971598 h 2138605"/>
                  <a:gd name="connsiteX5" fmla="*/ 813731 w 867391"/>
                  <a:gd name="connsiteY5" fmla="*/ 2132912 h 2138605"/>
                  <a:gd name="connsiteX6" fmla="*/ 649226 w 867391"/>
                  <a:gd name="connsiteY6" fmla="*/ 1849749 h 2138605"/>
                  <a:gd name="connsiteX7" fmla="*/ 291229 w 867391"/>
                  <a:gd name="connsiteY7" fmla="*/ 2035927 h 2138605"/>
                  <a:gd name="connsiteX8" fmla="*/ 319 w 867391"/>
                  <a:gd name="connsiteY8" fmla="*/ 1104860 h 2138605"/>
                  <a:gd name="connsiteX0" fmla="*/ 319 w 857735"/>
                  <a:gd name="connsiteY0" fmla="*/ 1104860 h 2134619"/>
                  <a:gd name="connsiteX1" fmla="*/ 253843 w 857735"/>
                  <a:gd name="connsiteY1" fmla="*/ 60977 h 2134619"/>
                  <a:gd name="connsiteX2" fmla="*/ 555382 w 857735"/>
                  <a:gd name="connsiteY2" fmla="*/ 358680 h 2134619"/>
                  <a:gd name="connsiteX3" fmla="*/ 674901 w 857735"/>
                  <a:gd name="connsiteY3" fmla="*/ 1220551 h 2134619"/>
                  <a:gd name="connsiteX4" fmla="*/ 848335 w 857735"/>
                  <a:gd name="connsiteY4" fmla="*/ 1836239 h 2134619"/>
                  <a:gd name="connsiteX5" fmla="*/ 813731 w 857735"/>
                  <a:gd name="connsiteY5" fmla="*/ 2132912 h 2134619"/>
                  <a:gd name="connsiteX6" fmla="*/ 649226 w 857735"/>
                  <a:gd name="connsiteY6" fmla="*/ 1849749 h 2134619"/>
                  <a:gd name="connsiteX7" fmla="*/ 291229 w 857735"/>
                  <a:gd name="connsiteY7" fmla="*/ 2035927 h 2134619"/>
                  <a:gd name="connsiteX8" fmla="*/ 319 w 857735"/>
                  <a:gd name="connsiteY8" fmla="*/ 1104860 h 2134619"/>
                  <a:gd name="connsiteX0" fmla="*/ 319 w 850683"/>
                  <a:gd name="connsiteY0" fmla="*/ 1104860 h 2069821"/>
                  <a:gd name="connsiteX1" fmla="*/ 253843 w 850683"/>
                  <a:gd name="connsiteY1" fmla="*/ 60977 h 2069821"/>
                  <a:gd name="connsiteX2" fmla="*/ 555382 w 850683"/>
                  <a:gd name="connsiteY2" fmla="*/ 358680 h 2069821"/>
                  <a:gd name="connsiteX3" fmla="*/ 674901 w 850683"/>
                  <a:gd name="connsiteY3" fmla="*/ 1220551 h 2069821"/>
                  <a:gd name="connsiteX4" fmla="*/ 848335 w 850683"/>
                  <a:gd name="connsiteY4" fmla="*/ 1836239 h 2069821"/>
                  <a:gd name="connsiteX5" fmla="*/ 766160 w 850683"/>
                  <a:gd name="connsiteY5" fmla="*/ 2067405 h 2069821"/>
                  <a:gd name="connsiteX6" fmla="*/ 649226 w 850683"/>
                  <a:gd name="connsiteY6" fmla="*/ 1849749 h 2069821"/>
                  <a:gd name="connsiteX7" fmla="*/ 291229 w 850683"/>
                  <a:gd name="connsiteY7" fmla="*/ 2035927 h 2069821"/>
                  <a:gd name="connsiteX8" fmla="*/ 319 w 850683"/>
                  <a:gd name="connsiteY8" fmla="*/ 1104860 h 2069821"/>
                  <a:gd name="connsiteX0" fmla="*/ 319 w 854991"/>
                  <a:gd name="connsiteY0" fmla="*/ 1104860 h 2126136"/>
                  <a:gd name="connsiteX1" fmla="*/ 253843 w 854991"/>
                  <a:gd name="connsiteY1" fmla="*/ 60977 h 2126136"/>
                  <a:gd name="connsiteX2" fmla="*/ 555382 w 854991"/>
                  <a:gd name="connsiteY2" fmla="*/ 358680 h 2126136"/>
                  <a:gd name="connsiteX3" fmla="*/ 674901 w 854991"/>
                  <a:gd name="connsiteY3" fmla="*/ 1220551 h 2126136"/>
                  <a:gd name="connsiteX4" fmla="*/ 848335 w 854991"/>
                  <a:gd name="connsiteY4" fmla="*/ 1836239 h 2126136"/>
                  <a:gd name="connsiteX5" fmla="*/ 766160 w 854991"/>
                  <a:gd name="connsiteY5" fmla="*/ 2067405 h 2126136"/>
                  <a:gd name="connsiteX6" fmla="*/ 291229 w 854991"/>
                  <a:gd name="connsiteY6" fmla="*/ 2035927 h 2126136"/>
                  <a:gd name="connsiteX7" fmla="*/ 319 w 854991"/>
                  <a:gd name="connsiteY7" fmla="*/ 1104860 h 2126136"/>
                  <a:gd name="connsiteX0" fmla="*/ 319 w 861426"/>
                  <a:gd name="connsiteY0" fmla="*/ 1104860 h 2075560"/>
                  <a:gd name="connsiteX1" fmla="*/ 253843 w 861426"/>
                  <a:gd name="connsiteY1" fmla="*/ 60977 h 2075560"/>
                  <a:gd name="connsiteX2" fmla="*/ 555382 w 861426"/>
                  <a:gd name="connsiteY2" fmla="*/ 358680 h 2075560"/>
                  <a:gd name="connsiteX3" fmla="*/ 674901 w 861426"/>
                  <a:gd name="connsiteY3" fmla="*/ 1220551 h 2075560"/>
                  <a:gd name="connsiteX4" fmla="*/ 848335 w 861426"/>
                  <a:gd name="connsiteY4" fmla="*/ 1836239 h 2075560"/>
                  <a:gd name="connsiteX5" fmla="*/ 291229 w 861426"/>
                  <a:gd name="connsiteY5" fmla="*/ 2035927 h 2075560"/>
                  <a:gd name="connsiteX6" fmla="*/ 319 w 861426"/>
                  <a:gd name="connsiteY6" fmla="*/ 1104860 h 2075560"/>
                  <a:gd name="connsiteX0" fmla="*/ 319 w 687129"/>
                  <a:gd name="connsiteY0" fmla="*/ 1104860 h 2036405"/>
                  <a:gd name="connsiteX1" fmla="*/ 253843 w 687129"/>
                  <a:gd name="connsiteY1" fmla="*/ 60977 h 2036405"/>
                  <a:gd name="connsiteX2" fmla="*/ 555382 w 687129"/>
                  <a:gd name="connsiteY2" fmla="*/ 358680 h 2036405"/>
                  <a:gd name="connsiteX3" fmla="*/ 674901 w 687129"/>
                  <a:gd name="connsiteY3" fmla="*/ 1220551 h 2036405"/>
                  <a:gd name="connsiteX4" fmla="*/ 291229 w 687129"/>
                  <a:gd name="connsiteY4" fmla="*/ 2035927 h 2036405"/>
                  <a:gd name="connsiteX5" fmla="*/ 319 w 687129"/>
                  <a:gd name="connsiteY5" fmla="*/ 1104860 h 203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129" h="2036405">
                    <a:moveTo>
                      <a:pt x="319" y="1104860"/>
                    </a:moveTo>
                    <a:cubicBezTo>
                      <a:pt x="-8344" y="77016"/>
                      <a:pt x="161333" y="185340"/>
                      <a:pt x="253843" y="60977"/>
                    </a:cubicBezTo>
                    <a:cubicBezTo>
                      <a:pt x="346354" y="-63386"/>
                      <a:pt x="474823" y="-13280"/>
                      <a:pt x="555382" y="358680"/>
                    </a:cubicBezTo>
                    <a:cubicBezTo>
                      <a:pt x="635941" y="730640"/>
                      <a:pt x="718926" y="941010"/>
                      <a:pt x="674901" y="1220551"/>
                    </a:cubicBezTo>
                    <a:cubicBezTo>
                      <a:pt x="630876" y="1500092"/>
                      <a:pt x="403659" y="2055209"/>
                      <a:pt x="291229" y="2035927"/>
                    </a:cubicBezTo>
                    <a:cubicBezTo>
                      <a:pt x="178799" y="2016645"/>
                      <a:pt x="8982" y="2132704"/>
                      <a:pt x="319" y="1104860"/>
                    </a:cubicBez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2" name="テキスト ボックス 31"/>
          <p:cNvSpPr txBox="1"/>
          <p:nvPr/>
        </p:nvSpPr>
        <p:spPr>
          <a:xfrm>
            <a:off x="3969063" y="5931901"/>
            <a:ext cx="4528804" cy="369332"/>
          </a:xfrm>
          <a:prstGeom prst="rect">
            <a:avLst/>
          </a:prstGeom>
          <a:noFill/>
        </p:spPr>
        <p:txBody>
          <a:bodyPr wrap="none" rtlCol="0">
            <a:spAutoFit/>
          </a:bodyPr>
          <a:lstStyle/>
          <a:p>
            <a:r>
              <a:rPr kumimoji="1" lang="ja-JP" altLang="en-US" b="1" dirty="0">
                <a:solidFill>
                  <a:srgbClr val="33CC33"/>
                </a:solidFill>
              </a:rPr>
              <a:t>熱ショックタンパク質がないと奇形になる？！</a:t>
            </a:r>
          </a:p>
        </p:txBody>
      </p:sp>
    </p:spTree>
    <p:extLst>
      <p:ext uri="{BB962C8B-B14F-4D97-AF65-F5344CB8AC3E}">
        <p14:creationId xmlns:p14="http://schemas.microsoft.com/office/powerpoint/2010/main" val="362854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810937" y="3822396"/>
            <a:ext cx="4053573" cy="2255475"/>
            <a:chOff x="1477480" y="4087296"/>
            <a:chExt cx="3774057" cy="1931140"/>
          </a:xfrm>
        </p:grpSpPr>
        <p:pic>
          <p:nvPicPr>
            <p:cNvPr id="7" name="図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5000" r="45000"/>
                      </a14:imgEffect>
                    </a14:imgLayer>
                  </a14:imgProps>
                </a:ext>
                <a:ext uri="{28A0092B-C50C-407E-A947-70E740481C1C}">
                  <a14:useLocalDpi xmlns:a14="http://schemas.microsoft.com/office/drawing/2010/main" val="0"/>
                </a:ext>
              </a:extLst>
            </a:blip>
            <a:srcRect l="2832" t="12147" r="55987" b="15830"/>
            <a:stretch/>
          </p:blipFill>
          <p:spPr>
            <a:xfrm rot="19326971">
              <a:off x="1733303" y="4241320"/>
              <a:ext cx="1754780" cy="1502145"/>
            </a:xfrm>
            <a:prstGeom prst="rect">
              <a:avLst/>
            </a:prstGeom>
          </p:spPr>
        </p:pic>
        <p:grpSp>
          <p:nvGrpSpPr>
            <p:cNvPr id="8" name="グループ化 7"/>
            <p:cNvGrpSpPr/>
            <p:nvPr/>
          </p:nvGrpSpPr>
          <p:grpSpPr>
            <a:xfrm rot="19033231">
              <a:off x="1890264" y="4760459"/>
              <a:ext cx="480520" cy="1085181"/>
              <a:chOff x="2862908" y="4725144"/>
              <a:chExt cx="559031" cy="1256577"/>
            </a:xfrm>
          </p:grpSpPr>
          <p:sp>
            <p:nvSpPr>
              <p:cNvPr id="9" name="円/楕円 62"/>
              <p:cNvSpPr/>
              <p:nvPr/>
            </p:nvSpPr>
            <p:spPr>
              <a:xfrm>
                <a:off x="2862908" y="4764235"/>
                <a:ext cx="534050" cy="1217486"/>
              </a:xfrm>
              <a:custGeom>
                <a:avLst/>
                <a:gdLst>
                  <a:gd name="connsiteX0" fmla="*/ 0 w 1328131"/>
                  <a:gd name="connsiteY0" fmla="*/ 684076 h 1368152"/>
                  <a:gd name="connsiteX1" fmla="*/ 664066 w 1328131"/>
                  <a:gd name="connsiteY1" fmla="*/ 0 h 1368152"/>
                  <a:gd name="connsiteX2" fmla="*/ 1328132 w 1328131"/>
                  <a:gd name="connsiteY2" fmla="*/ 684076 h 1368152"/>
                  <a:gd name="connsiteX3" fmla="*/ 664066 w 1328131"/>
                  <a:gd name="connsiteY3" fmla="*/ 1368152 h 1368152"/>
                  <a:gd name="connsiteX4" fmla="*/ 0 w 1328131"/>
                  <a:gd name="connsiteY4" fmla="*/ 684076 h 1368152"/>
                  <a:gd name="connsiteX0" fmla="*/ 0 w 1066875"/>
                  <a:gd name="connsiteY0" fmla="*/ 707863 h 1368229"/>
                  <a:gd name="connsiteX1" fmla="*/ 402809 w 1066875"/>
                  <a:gd name="connsiteY1" fmla="*/ 37 h 1368229"/>
                  <a:gd name="connsiteX2" fmla="*/ 1066875 w 1066875"/>
                  <a:gd name="connsiteY2" fmla="*/ 684113 h 1368229"/>
                  <a:gd name="connsiteX3" fmla="*/ 402809 w 1066875"/>
                  <a:gd name="connsiteY3" fmla="*/ 1368189 h 1368229"/>
                  <a:gd name="connsiteX4" fmla="*/ 0 w 1066875"/>
                  <a:gd name="connsiteY4" fmla="*/ 707863 h 1368229"/>
                  <a:gd name="connsiteX0" fmla="*/ 19346 w 1086221"/>
                  <a:gd name="connsiteY0" fmla="*/ 707863 h 1408418"/>
                  <a:gd name="connsiteX1" fmla="*/ 422155 w 1086221"/>
                  <a:gd name="connsiteY1" fmla="*/ 37 h 1408418"/>
                  <a:gd name="connsiteX2" fmla="*/ 1086221 w 1086221"/>
                  <a:gd name="connsiteY2" fmla="*/ 684113 h 1408418"/>
                  <a:gd name="connsiteX3" fmla="*/ 422155 w 1086221"/>
                  <a:gd name="connsiteY3" fmla="*/ 1368189 h 1408418"/>
                  <a:gd name="connsiteX4" fmla="*/ 100647 w 1086221"/>
                  <a:gd name="connsiteY4" fmla="*/ 1261570 h 1408418"/>
                  <a:gd name="connsiteX5" fmla="*/ 19346 w 1086221"/>
                  <a:gd name="connsiteY5" fmla="*/ 707863 h 1408418"/>
                  <a:gd name="connsiteX0" fmla="*/ 19346 w 1089418"/>
                  <a:gd name="connsiteY0" fmla="*/ 707851 h 1384457"/>
                  <a:gd name="connsiteX1" fmla="*/ 422155 w 1089418"/>
                  <a:gd name="connsiteY1" fmla="*/ 25 h 1384457"/>
                  <a:gd name="connsiteX2" fmla="*/ 1086221 w 1089418"/>
                  <a:gd name="connsiteY2" fmla="*/ 684101 h 1384457"/>
                  <a:gd name="connsiteX3" fmla="*/ 741915 w 1089418"/>
                  <a:gd name="connsiteY3" fmla="*/ 1309058 h 1384457"/>
                  <a:gd name="connsiteX4" fmla="*/ 422155 w 1089418"/>
                  <a:gd name="connsiteY4" fmla="*/ 1368177 h 1384457"/>
                  <a:gd name="connsiteX5" fmla="*/ 100647 w 1089418"/>
                  <a:gd name="connsiteY5" fmla="*/ 1261558 h 1384457"/>
                  <a:gd name="connsiteX6" fmla="*/ 19346 w 1089418"/>
                  <a:gd name="connsiteY6" fmla="*/ 707851 h 1384457"/>
                  <a:gd name="connsiteX0" fmla="*/ 19346 w 1089418"/>
                  <a:gd name="connsiteY0" fmla="*/ 707851 h 1429469"/>
                  <a:gd name="connsiteX1" fmla="*/ 422155 w 1089418"/>
                  <a:gd name="connsiteY1" fmla="*/ 25 h 1429469"/>
                  <a:gd name="connsiteX2" fmla="*/ 1086221 w 1089418"/>
                  <a:gd name="connsiteY2" fmla="*/ 684101 h 1429469"/>
                  <a:gd name="connsiteX3" fmla="*/ 741915 w 1089418"/>
                  <a:gd name="connsiteY3" fmla="*/ 1309058 h 1429469"/>
                  <a:gd name="connsiteX4" fmla="*/ 398404 w 1089418"/>
                  <a:gd name="connsiteY4" fmla="*/ 1427553 h 1429469"/>
                  <a:gd name="connsiteX5" fmla="*/ 100647 w 1089418"/>
                  <a:gd name="connsiteY5" fmla="*/ 1261558 h 1429469"/>
                  <a:gd name="connsiteX6" fmla="*/ 19346 w 1089418"/>
                  <a:gd name="connsiteY6" fmla="*/ 707851 h 1429469"/>
                  <a:gd name="connsiteX0" fmla="*/ 19346 w 1089418"/>
                  <a:gd name="connsiteY0" fmla="*/ 707851 h 1433776"/>
                  <a:gd name="connsiteX1" fmla="*/ 422155 w 1089418"/>
                  <a:gd name="connsiteY1" fmla="*/ 25 h 1433776"/>
                  <a:gd name="connsiteX2" fmla="*/ 1086221 w 1089418"/>
                  <a:gd name="connsiteY2" fmla="*/ 684101 h 1433776"/>
                  <a:gd name="connsiteX3" fmla="*/ 741915 w 1089418"/>
                  <a:gd name="connsiteY3" fmla="*/ 1309058 h 1433776"/>
                  <a:gd name="connsiteX4" fmla="*/ 398404 w 1089418"/>
                  <a:gd name="connsiteY4" fmla="*/ 1427553 h 1433776"/>
                  <a:gd name="connsiteX5" fmla="*/ 100647 w 1089418"/>
                  <a:gd name="connsiteY5" fmla="*/ 1261558 h 1433776"/>
                  <a:gd name="connsiteX6" fmla="*/ 19346 w 1089418"/>
                  <a:gd name="connsiteY6" fmla="*/ 707851 h 1433776"/>
                  <a:gd name="connsiteX0" fmla="*/ 19346 w 1089418"/>
                  <a:gd name="connsiteY0" fmla="*/ 707851 h 1433776"/>
                  <a:gd name="connsiteX1" fmla="*/ 422155 w 1089418"/>
                  <a:gd name="connsiteY1" fmla="*/ 25 h 1433776"/>
                  <a:gd name="connsiteX2" fmla="*/ 1086221 w 1089418"/>
                  <a:gd name="connsiteY2" fmla="*/ 684101 h 1433776"/>
                  <a:gd name="connsiteX3" fmla="*/ 741915 w 1089418"/>
                  <a:gd name="connsiteY3" fmla="*/ 1309058 h 1433776"/>
                  <a:gd name="connsiteX4" fmla="*/ 398404 w 1089418"/>
                  <a:gd name="connsiteY4" fmla="*/ 1427553 h 1433776"/>
                  <a:gd name="connsiteX5" fmla="*/ 100647 w 1089418"/>
                  <a:gd name="connsiteY5" fmla="*/ 1261558 h 1433776"/>
                  <a:gd name="connsiteX6" fmla="*/ 19346 w 1089418"/>
                  <a:gd name="connsiteY6" fmla="*/ 707851 h 1433776"/>
                  <a:gd name="connsiteX0" fmla="*/ 45 w 1070117"/>
                  <a:gd name="connsiteY0" fmla="*/ 707851 h 1433776"/>
                  <a:gd name="connsiteX1" fmla="*/ 402854 w 1070117"/>
                  <a:gd name="connsiteY1" fmla="*/ 25 h 1433776"/>
                  <a:gd name="connsiteX2" fmla="*/ 1066920 w 1070117"/>
                  <a:gd name="connsiteY2" fmla="*/ 684101 h 1433776"/>
                  <a:gd name="connsiteX3" fmla="*/ 722614 w 1070117"/>
                  <a:gd name="connsiteY3" fmla="*/ 1309058 h 1433776"/>
                  <a:gd name="connsiteX4" fmla="*/ 379103 w 1070117"/>
                  <a:gd name="connsiteY4" fmla="*/ 1427553 h 1433776"/>
                  <a:gd name="connsiteX5" fmla="*/ 45 w 1070117"/>
                  <a:gd name="connsiteY5" fmla="*/ 707851 h 1433776"/>
                  <a:gd name="connsiteX0" fmla="*/ 56 w 1066954"/>
                  <a:gd name="connsiteY0" fmla="*/ 707851 h 1427577"/>
                  <a:gd name="connsiteX1" fmla="*/ 402865 w 1066954"/>
                  <a:gd name="connsiteY1" fmla="*/ 25 h 1427577"/>
                  <a:gd name="connsiteX2" fmla="*/ 1066931 w 1066954"/>
                  <a:gd name="connsiteY2" fmla="*/ 684101 h 1427577"/>
                  <a:gd name="connsiteX3" fmla="*/ 379114 w 1066954"/>
                  <a:gd name="connsiteY3" fmla="*/ 1427553 h 1427577"/>
                  <a:gd name="connsiteX4" fmla="*/ 56 w 1066954"/>
                  <a:gd name="connsiteY4" fmla="*/ 707851 h 1427577"/>
                  <a:gd name="connsiteX0" fmla="*/ 51 w 1090701"/>
                  <a:gd name="connsiteY0" fmla="*/ 935954 h 1433940"/>
                  <a:gd name="connsiteX1" fmla="*/ 426611 w 1090701"/>
                  <a:gd name="connsiteY1" fmla="*/ 2497 h 1433940"/>
                  <a:gd name="connsiteX2" fmla="*/ 1090677 w 1090701"/>
                  <a:gd name="connsiteY2" fmla="*/ 686573 h 1433940"/>
                  <a:gd name="connsiteX3" fmla="*/ 402860 w 1090701"/>
                  <a:gd name="connsiteY3" fmla="*/ 1430025 h 1433940"/>
                  <a:gd name="connsiteX4" fmla="*/ 51 w 1090701"/>
                  <a:gd name="connsiteY4" fmla="*/ 935954 h 1433940"/>
                  <a:gd name="connsiteX0" fmla="*/ 41 w 734468"/>
                  <a:gd name="connsiteY0" fmla="*/ 933718 h 1428773"/>
                  <a:gd name="connsiteX1" fmla="*/ 426601 w 734468"/>
                  <a:gd name="connsiteY1" fmla="*/ 261 h 1428773"/>
                  <a:gd name="connsiteX2" fmla="*/ 734407 w 734468"/>
                  <a:gd name="connsiteY2" fmla="*/ 1028721 h 1428773"/>
                  <a:gd name="connsiteX3" fmla="*/ 402850 w 734468"/>
                  <a:gd name="connsiteY3" fmla="*/ 1427789 h 1428773"/>
                  <a:gd name="connsiteX4" fmla="*/ 41 w 734468"/>
                  <a:gd name="connsiteY4" fmla="*/ 933718 h 1428773"/>
                  <a:gd name="connsiteX0" fmla="*/ 70 w 591986"/>
                  <a:gd name="connsiteY0" fmla="*/ 1087928 h 1428222"/>
                  <a:gd name="connsiteX1" fmla="*/ 284126 w 591986"/>
                  <a:gd name="connsiteY1" fmla="*/ 91 h 1428222"/>
                  <a:gd name="connsiteX2" fmla="*/ 591932 w 591986"/>
                  <a:gd name="connsiteY2" fmla="*/ 1028551 h 1428222"/>
                  <a:gd name="connsiteX3" fmla="*/ 260375 w 591986"/>
                  <a:gd name="connsiteY3" fmla="*/ 1427619 h 1428222"/>
                  <a:gd name="connsiteX4" fmla="*/ 70 w 591986"/>
                  <a:gd name="connsiteY4" fmla="*/ 1087928 h 1428222"/>
                  <a:gd name="connsiteX0" fmla="*/ 66 w 532622"/>
                  <a:gd name="connsiteY0" fmla="*/ 1087922 h 1428738"/>
                  <a:gd name="connsiteX1" fmla="*/ 284122 w 532622"/>
                  <a:gd name="connsiteY1" fmla="*/ 85 h 1428738"/>
                  <a:gd name="connsiteX2" fmla="*/ 532552 w 532622"/>
                  <a:gd name="connsiteY2" fmla="*/ 1147298 h 1428738"/>
                  <a:gd name="connsiteX3" fmla="*/ 260371 w 532622"/>
                  <a:gd name="connsiteY3" fmla="*/ 1427613 h 1428738"/>
                  <a:gd name="connsiteX4" fmla="*/ 66 w 532622"/>
                  <a:gd name="connsiteY4" fmla="*/ 1087922 h 1428738"/>
                  <a:gd name="connsiteX0" fmla="*/ 66 w 532622"/>
                  <a:gd name="connsiteY0" fmla="*/ 862758 h 1203574"/>
                  <a:gd name="connsiteX1" fmla="*/ 284122 w 532622"/>
                  <a:gd name="connsiteY1" fmla="*/ 109 h 1203574"/>
                  <a:gd name="connsiteX2" fmla="*/ 532552 w 532622"/>
                  <a:gd name="connsiteY2" fmla="*/ 922134 h 1203574"/>
                  <a:gd name="connsiteX3" fmla="*/ 260371 w 532622"/>
                  <a:gd name="connsiteY3" fmla="*/ 1202449 h 1203574"/>
                  <a:gd name="connsiteX4" fmla="*/ 66 w 532622"/>
                  <a:gd name="connsiteY4" fmla="*/ 862758 h 1203574"/>
                  <a:gd name="connsiteX0" fmla="*/ 871 w 533416"/>
                  <a:gd name="connsiteY0" fmla="*/ 934416 h 1275232"/>
                  <a:gd name="connsiteX1" fmla="*/ 180542 w 533416"/>
                  <a:gd name="connsiteY1" fmla="*/ 158407 h 1275232"/>
                  <a:gd name="connsiteX2" fmla="*/ 284927 w 533416"/>
                  <a:gd name="connsiteY2" fmla="*/ 71767 h 1275232"/>
                  <a:gd name="connsiteX3" fmla="*/ 533357 w 533416"/>
                  <a:gd name="connsiteY3" fmla="*/ 993792 h 1275232"/>
                  <a:gd name="connsiteX4" fmla="*/ 261176 w 533416"/>
                  <a:gd name="connsiteY4" fmla="*/ 1274107 h 1275232"/>
                  <a:gd name="connsiteX5" fmla="*/ 871 w 533416"/>
                  <a:gd name="connsiteY5" fmla="*/ 934416 h 1275232"/>
                  <a:gd name="connsiteX0" fmla="*/ 871 w 534050"/>
                  <a:gd name="connsiteY0" fmla="*/ 877201 h 1217486"/>
                  <a:gd name="connsiteX1" fmla="*/ 180542 w 534050"/>
                  <a:gd name="connsiteY1" fmla="*/ 101192 h 1217486"/>
                  <a:gd name="connsiteX2" fmla="*/ 284927 w 534050"/>
                  <a:gd name="connsiteY2" fmla="*/ 14552 h 1217486"/>
                  <a:gd name="connsiteX3" fmla="*/ 392083 w 534050"/>
                  <a:gd name="connsiteY3" fmla="*/ 101192 h 1217486"/>
                  <a:gd name="connsiteX4" fmla="*/ 533357 w 534050"/>
                  <a:gd name="connsiteY4" fmla="*/ 936577 h 1217486"/>
                  <a:gd name="connsiteX5" fmla="*/ 261176 w 534050"/>
                  <a:gd name="connsiteY5" fmla="*/ 1216892 h 1217486"/>
                  <a:gd name="connsiteX6" fmla="*/ 871 w 534050"/>
                  <a:gd name="connsiteY6" fmla="*/ 877201 h 121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050" h="1217486">
                    <a:moveTo>
                      <a:pt x="871" y="877201"/>
                    </a:moveTo>
                    <a:cubicBezTo>
                      <a:pt x="-12568" y="691251"/>
                      <a:pt x="133199" y="244967"/>
                      <a:pt x="180542" y="101192"/>
                    </a:cubicBezTo>
                    <a:cubicBezTo>
                      <a:pt x="227885" y="-42583"/>
                      <a:pt x="249670" y="14552"/>
                      <a:pt x="284927" y="14552"/>
                    </a:cubicBezTo>
                    <a:cubicBezTo>
                      <a:pt x="320184" y="14552"/>
                      <a:pt x="350678" y="-52479"/>
                      <a:pt x="392083" y="101192"/>
                    </a:cubicBezTo>
                    <a:cubicBezTo>
                      <a:pt x="433488" y="254863"/>
                      <a:pt x="543802" y="760863"/>
                      <a:pt x="533357" y="936577"/>
                    </a:cubicBezTo>
                    <a:cubicBezTo>
                      <a:pt x="522912" y="1112291"/>
                      <a:pt x="349924" y="1226788"/>
                      <a:pt x="261176" y="1216892"/>
                    </a:cubicBezTo>
                    <a:cubicBezTo>
                      <a:pt x="172428" y="1206996"/>
                      <a:pt x="14310" y="1063151"/>
                      <a:pt x="871" y="877201"/>
                    </a:cubicBezTo>
                    <a:close/>
                  </a:path>
                </a:pathLst>
              </a:custGeom>
              <a:solidFill>
                <a:srgbClr val="8000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爆発 1 63"/>
              <p:cNvSpPr/>
              <p:nvPr/>
            </p:nvSpPr>
            <p:spPr>
              <a:xfrm>
                <a:off x="2941419" y="4725144"/>
                <a:ext cx="480520" cy="387326"/>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370 w 21600"/>
                  <a:gd name="connsiteY20" fmla="*/ 2295 h 21600"/>
                  <a:gd name="connsiteX21" fmla="*/ 7312 w 21600"/>
                  <a:gd name="connsiteY21" fmla="*/ 6320 h 21600"/>
                  <a:gd name="connsiteX22" fmla="*/ 8352 w 21600"/>
                  <a:gd name="connsiteY22" fmla="*/ 2295 h 21600"/>
                  <a:gd name="connsiteX23" fmla="*/ 10800 w 21600"/>
                  <a:gd name="connsiteY23"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370 w 21600"/>
                  <a:gd name="connsiteY20" fmla="*/ 2295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370 w 21600"/>
                  <a:gd name="connsiteY20" fmla="*/ 2295 h 21600"/>
                  <a:gd name="connsiteX21" fmla="*/ 10800 w 21600"/>
                  <a:gd name="connsiteY21" fmla="*/ 5800 h 21600"/>
                  <a:gd name="connsiteX0" fmla="*/ 370 w 21600"/>
                  <a:gd name="connsiteY0" fmla="*/ 2295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370 w 21600"/>
                  <a:gd name="connsiteY20" fmla="*/ 2295 h 21600"/>
                  <a:gd name="connsiteX0" fmla="*/ 370 w 21600"/>
                  <a:gd name="connsiteY0" fmla="*/ 2295 h 21600"/>
                  <a:gd name="connsiteX1" fmla="*/ 14522 w 21600"/>
                  <a:gd name="connsiteY1" fmla="*/ 0 h 21600"/>
                  <a:gd name="connsiteX2" fmla="*/ 18380 w 21600"/>
                  <a:gd name="connsiteY2" fmla="*/ 4457 h 21600"/>
                  <a:gd name="connsiteX3" fmla="*/ 16702 w 21600"/>
                  <a:gd name="connsiteY3" fmla="*/ 7315 h 21600"/>
                  <a:gd name="connsiteX4" fmla="*/ 21097 w 21600"/>
                  <a:gd name="connsiteY4" fmla="*/ 8137 h 21600"/>
                  <a:gd name="connsiteX5" fmla="*/ 17607 w 21600"/>
                  <a:gd name="connsiteY5" fmla="*/ 10475 h 21600"/>
                  <a:gd name="connsiteX6" fmla="*/ 21600 w 21600"/>
                  <a:gd name="connsiteY6" fmla="*/ 13290 h 21600"/>
                  <a:gd name="connsiteX7" fmla="*/ 16837 w 21600"/>
                  <a:gd name="connsiteY7" fmla="*/ 12942 h 21600"/>
                  <a:gd name="connsiteX8" fmla="*/ 18145 w 21600"/>
                  <a:gd name="connsiteY8" fmla="*/ 18095 h 21600"/>
                  <a:gd name="connsiteX9" fmla="*/ 14020 w 21600"/>
                  <a:gd name="connsiteY9" fmla="*/ 14457 h 21600"/>
                  <a:gd name="connsiteX10" fmla="*/ 13247 w 21600"/>
                  <a:gd name="connsiteY10" fmla="*/ 19737 h 21600"/>
                  <a:gd name="connsiteX11" fmla="*/ 10532 w 21600"/>
                  <a:gd name="connsiteY11" fmla="*/ 14935 h 21600"/>
                  <a:gd name="connsiteX12" fmla="*/ 8485 w 21600"/>
                  <a:gd name="connsiteY12" fmla="*/ 21600 h 21600"/>
                  <a:gd name="connsiteX13" fmla="*/ 7715 w 21600"/>
                  <a:gd name="connsiteY13" fmla="*/ 15627 h 21600"/>
                  <a:gd name="connsiteX14" fmla="*/ 4762 w 21600"/>
                  <a:gd name="connsiteY14" fmla="*/ 17617 h 21600"/>
                  <a:gd name="connsiteX15" fmla="*/ 5667 w 21600"/>
                  <a:gd name="connsiteY15" fmla="*/ 13937 h 21600"/>
                  <a:gd name="connsiteX16" fmla="*/ 135 w 21600"/>
                  <a:gd name="connsiteY16" fmla="*/ 14587 h 21600"/>
                  <a:gd name="connsiteX17" fmla="*/ 3722 w 21600"/>
                  <a:gd name="connsiteY17" fmla="*/ 11775 h 21600"/>
                  <a:gd name="connsiteX18" fmla="*/ 0 w 21600"/>
                  <a:gd name="connsiteY18" fmla="*/ 8615 h 21600"/>
                  <a:gd name="connsiteX19" fmla="*/ 370 w 21600"/>
                  <a:gd name="connsiteY19" fmla="*/ 2295 h 21600"/>
                  <a:gd name="connsiteX0" fmla="*/ 370 w 21600"/>
                  <a:gd name="connsiteY0" fmla="*/ 2295 h 21600"/>
                  <a:gd name="connsiteX1" fmla="*/ 14522 w 21600"/>
                  <a:gd name="connsiteY1" fmla="*/ 0 h 21600"/>
                  <a:gd name="connsiteX2" fmla="*/ 16702 w 21600"/>
                  <a:gd name="connsiteY2" fmla="*/ 7315 h 21600"/>
                  <a:gd name="connsiteX3" fmla="*/ 21097 w 21600"/>
                  <a:gd name="connsiteY3" fmla="*/ 8137 h 21600"/>
                  <a:gd name="connsiteX4" fmla="*/ 17607 w 21600"/>
                  <a:gd name="connsiteY4" fmla="*/ 10475 h 21600"/>
                  <a:gd name="connsiteX5" fmla="*/ 21600 w 21600"/>
                  <a:gd name="connsiteY5" fmla="*/ 13290 h 21600"/>
                  <a:gd name="connsiteX6" fmla="*/ 16837 w 21600"/>
                  <a:gd name="connsiteY6" fmla="*/ 12942 h 21600"/>
                  <a:gd name="connsiteX7" fmla="*/ 18145 w 21600"/>
                  <a:gd name="connsiteY7" fmla="*/ 18095 h 21600"/>
                  <a:gd name="connsiteX8" fmla="*/ 14020 w 21600"/>
                  <a:gd name="connsiteY8" fmla="*/ 14457 h 21600"/>
                  <a:gd name="connsiteX9" fmla="*/ 13247 w 21600"/>
                  <a:gd name="connsiteY9" fmla="*/ 19737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370 w 21600"/>
                  <a:gd name="connsiteY18" fmla="*/ 2295 h 21600"/>
                  <a:gd name="connsiteX0" fmla="*/ 235 w 21465"/>
                  <a:gd name="connsiteY0" fmla="*/ 2295 h 21600"/>
                  <a:gd name="connsiteX1" fmla="*/ 14387 w 21465"/>
                  <a:gd name="connsiteY1" fmla="*/ 0 h 21600"/>
                  <a:gd name="connsiteX2" fmla="*/ 16567 w 21465"/>
                  <a:gd name="connsiteY2" fmla="*/ 7315 h 21600"/>
                  <a:gd name="connsiteX3" fmla="*/ 20962 w 21465"/>
                  <a:gd name="connsiteY3" fmla="*/ 8137 h 21600"/>
                  <a:gd name="connsiteX4" fmla="*/ 17472 w 21465"/>
                  <a:gd name="connsiteY4" fmla="*/ 10475 h 21600"/>
                  <a:gd name="connsiteX5" fmla="*/ 21465 w 21465"/>
                  <a:gd name="connsiteY5" fmla="*/ 13290 h 21600"/>
                  <a:gd name="connsiteX6" fmla="*/ 16702 w 21465"/>
                  <a:gd name="connsiteY6" fmla="*/ 12942 h 21600"/>
                  <a:gd name="connsiteX7" fmla="*/ 18010 w 21465"/>
                  <a:gd name="connsiteY7" fmla="*/ 18095 h 21600"/>
                  <a:gd name="connsiteX8" fmla="*/ 13885 w 21465"/>
                  <a:gd name="connsiteY8" fmla="*/ 14457 h 21600"/>
                  <a:gd name="connsiteX9" fmla="*/ 13112 w 21465"/>
                  <a:gd name="connsiteY9" fmla="*/ 19737 h 21600"/>
                  <a:gd name="connsiteX10" fmla="*/ 10397 w 21465"/>
                  <a:gd name="connsiteY10" fmla="*/ 14935 h 21600"/>
                  <a:gd name="connsiteX11" fmla="*/ 8350 w 21465"/>
                  <a:gd name="connsiteY11" fmla="*/ 21600 h 21600"/>
                  <a:gd name="connsiteX12" fmla="*/ 7580 w 21465"/>
                  <a:gd name="connsiteY12" fmla="*/ 15627 h 21600"/>
                  <a:gd name="connsiteX13" fmla="*/ 4627 w 21465"/>
                  <a:gd name="connsiteY13" fmla="*/ 17617 h 21600"/>
                  <a:gd name="connsiteX14" fmla="*/ 5532 w 21465"/>
                  <a:gd name="connsiteY14" fmla="*/ 13937 h 21600"/>
                  <a:gd name="connsiteX15" fmla="*/ 0 w 21465"/>
                  <a:gd name="connsiteY15" fmla="*/ 14587 h 21600"/>
                  <a:gd name="connsiteX16" fmla="*/ 3587 w 21465"/>
                  <a:gd name="connsiteY16" fmla="*/ 11775 h 21600"/>
                  <a:gd name="connsiteX17" fmla="*/ 4377 w 21465"/>
                  <a:gd name="connsiteY17" fmla="*/ 6057 h 21600"/>
                  <a:gd name="connsiteX18" fmla="*/ 235 w 21465"/>
                  <a:gd name="connsiteY18" fmla="*/ 2295 h 21600"/>
                  <a:gd name="connsiteX0" fmla="*/ 5531 w 21465"/>
                  <a:gd name="connsiteY0" fmla="*/ 0 h 23910"/>
                  <a:gd name="connsiteX1" fmla="*/ 14387 w 21465"/>
                  <a:gd name="connsiteY1" fmla="*/ 2310 h 23910"/>
                  <a:gd name="connsiteX2" fmla="*/ 16567 w 21465"/>
                  <a:gd name="connsiteY2" fmla="*/ 9625 h 23910"/>
                  <a:gd name="connsiteX3" fmla="*/ 20962 w 21465"/>
                  <a:gd name="connsiteY3" fmla="*/ 10447 h 23910"/>
                  <a:gd name="connsiteX4" fmla="*/ 17472 w 21465"/>
                  <a:gd name="connsiteY4" fmla="*/ 12785 h 23910"/>
                  <a:gd name="connsiteX5" fmla="*/ 21465 w 21465"/>
                  <a:gd name="connsiteY5" fmla="*/ 15600 h 23910"/>
                  <a:gd name="connsiteX6" fmla="*/ 16702 w 21465"/>
                  <a:gd name="connsiteY6" fmla="*/ 15252 h 23910"/>
                  <a:gd name="connsiteX7" fmla="*/ 18010 w 21465"/>
                  <a:gd name="connsiteY7" fmla="*/ 20405 h 23910"/>
                  <a:gd name="connsiteX8" fmla="*/ 13885 w 21465"/>
                  <a:gd name="connsiteY8" fmla="*/ 16767 h 23910"/>
                  <a:gd name="connsiteX9" fmla="*/ 13112 w 21465"/>
                  <a:gd name="connsiteY9" fmla="*/ 22047 h 23910"/>
                  <a:gd name="connsiteX10" fmla="*/ 10397 w 21465"/>
                  <a:gd name="connsiteY10" fmla="*/ 17245 h 23910"/>
                  <a:gd name="connsiteX11" fmla="*/ 8350 w 21465"/>
                  <a:gd name="connsiteY11" fmla="*/ 23910 h 23910"/>
                  <a:gd name="connsiteX12" fmla="*/ 7580 w 21465"/>
                  <a:gd name="connsiteY12" fmla="*/ 17937 h 23910"/>
                  <a:gd name="connsiteX13" fmla="*/ 4627 w 21465"/>
                  <a:gd name="connsiteY13" fmla="*/ 19927 h 23910"/>
                  <a:gd name="connsiteX14" fmla="*/ 5532 w 21465"/>
                  <a:gd name="connsiteY14" fmla="*/ 16247 h 23910"/>
                  <a:gd name="connsiteX15" fmla="*/ 0 w 21465"/>
                  <a:gd name="connsiteY15" fmla="*/ 16897 h 23910"/>
                  <a:gd name="connsiteX16" fmla="*/ 3587 w 21465"/>
                  <a:gd name="connsiteY16" fmla="*/ 14085 h 23910"/>
                  <a:gd name="connsiteX17" fmla="*/ 4377 w 21465"/>
                  <a:gd name="connsiteY17" fmla="*/ 8367 h 23910"/>
                  <a:gd name="connsiteX18" fmla="*/ 5531 w 21465"/>
                  <a:gd name="connsiteY18" fmla="*/ 0 h 23910"/>
                  <a:gd name="connsiteX0" fmla="*/ 5531 w 21465"/>
                  <a:gd name="connsiteY0" fmla="*/ 0 h 23910"/>
                  <a:gd name="connsiteX1" fmla="*/ 14387 w 21465"/>
                  <a:gd name="connsiteY1" fmla="*/ 2310 h 23910"/>
                  <a:gd name="connsiteX2" fmla="*/ 15586 w 21465"/>
                  <a:gd name="connsiteY2" fmla="*/ 9625 h 23910"/>
                  <a:gd name="connsiteX3" fmla="*/ 20962 w 21465"/>
                  <a:gd name="connsiteY3" fmla="*/ 10447 h 23910"/>
                  <a:gd name="connsiteX4" fmla="*/ 17472 w 21465"/>
                  <a:gd name="connsiteY4" fmla="*/ 12785 h 23910"/>
                  <a:gd name="connsiteX5" fmla="*/ 21465 w 21465"/>
                  <a:gd name="connsiteY5" fmla="*/ 15600 h 23910"/>
                  <a:gd name="connsiteX6" fmla="*/ 16702 w 21465"/>
                  <a:gd name="connsiteY6" fmla="*/ 15252 h 23910"/>
                  <a:gd name="connsiteX7" fmla="*/ 18010 w 21465"/>
                  <a:gd name="connsiteY7" fmla="*/ 20405 h 23910"/>
                  <a:gd name="connsiteX8" fmla="*/ 13885 w 21465"/>
                  <a:gd name="connsiteY8" fmla="*/ 16767 h 23910"/>
                  <a:gd name="connsiteX9" fmla="*/ 13112 w 21465"/>
                  <a:gd name="connsiteY9" fmla="*/ 22047 h 23910"/>
                  <a:gd name="connsiteX10" fmla="*/ 10397 w 21465"/>
                  <a:gd name="connsiteY10" fmla="*/ 17245 h 23910"/>
                  <a:gd name="connsiteX11" fmla="*/ 8350 w 21465"/>
                  <a:gd name="connsiteY11" fmla="*/ 23910 h 23910"/>
                  <a:gd name="connsiteX12" fmla="*/ 7580 w 21465"/>
                  <a:gd name="connsiteY12" fmla="*/ 17937 h 23910"/>
                  <a:gd name="connsiteX13" fmla="*/ 4627 w 21465"/>
                  <a:gd name="connsiteY13" fmla="*/ 19927 h 23910"/>
                  <a:gd name="connsiteX14" fmla="*/ 5532 w 21465"/>
                  <a:gd name="connsiteY14" fmla="*/ 16247 h 23910"/>
                  <a:gd name="connsiteX15" fmla="*/ 0 w 21465"/>
                  <a:gd name="connsiteY15" fmla="*/ 16897 h 23910"/>
                  <a:gd name="connsiteX16" fmla="*/ 3587 w 21465"/>
                  <a:gd name="connsiteY16" fmla="*/ 14085 h 23910"/>
                  <a:gd name="connsiteX17" fmla="*/ 4377 w 21465"/>
                  <a:gd name="connsiteY17" fmla="*/ 8367 h 23910"/>
                  <a:gd name="connsiteX18" fmla="*/ 5531 w 21465"/>
                  <a:gd name="connsiteY18" fmla="*/ 0 h 23910"/>
                  <a:gd name="connsiteX0" fmla="*/ 5531 w 21465"/>
                  <a:gd name="connsiteY0" fmla="*/ 0 h 23910"/>
                  <a:gd name="connsiteX1" fmla="*/ 12425 w 21465"/>
                  <a:gd name="connsiteY1" fmla="*/ 1287 h 23910"/>
                  <a:gd name="connsiteX2" fmla="*/ 15586 w 21465"/>
                  <a:gd name="connsiteY2" fmla="*/ 9625 h 23910"/>
                  <a:gd name="connsiteX3" fmla="*/ 20962 w 21465"/>
                  <a:gd name="connsiteY3" fmla="*/ 10447 h 23910"/>
                  <a:gd name="connsiteX4" fmla="*/ 17472 w 21465"/>
                  <a:gd name="connsiteY4" fmla="*/ 12785 h 23910"/>
                  <a:gd name="connsiteX5" fmla="*/ 21465 w 21465"/>
                  <a:gd name="connsiteY5" fmla="*/ 15600 h 23910"/>
                  <a:gd name="connsiteX6" fmla="*/ 16702 w 21465"/>
                  <a:gd name="connsiteY6" fmla="*/ 15252 h 23910"/>
                  <a:gd name="connsiteX7" fmla="*/ 18010 w 21465"/>
                  <a:gd name="connsiteY7" fmla="*/ 20405 h 23910"/>
                  <a:gd name="connsiteX8" fmla="*/ 13885 w 21465"/>
                  <a:gd name="connsiteY8" fmla="*/ 16767 h 23910"/>
                  <a:gd name="connsiteX9" fmla="*/ 13112 w 21465"/>
                  <a:gd name="connsiteY9" fmla="*/ 22047 h 23910"/>
                  <a:gd name="connsiteX10" fmla="*/ 10397 w 21465"/>
                  <a:gd name="connsiteY10" fmla="*/ 17245 h 23910"/>
                  <a:gd name="connsiteX11" fmla="*/ 8350 w 21465"/>
                  <a:gd name="connsiteY11" fmla="*/ 23910 h 23910"/>
                  <a:gd name="connsiteX12" fmla="*/ 7580 w 21465"/>
                  <a:gd name="connsiteY12" fmla="*/ 17937 h 23910"/>
                  <a:gd name="connsiteX13" fmla="*/ 4627 w 21465"/>
                  <a:gd name="connsiteY13" fmla="*/ 19927 h 23910"/>
                  <a:gd name="connsiteX14" fmla="*/ 5532 w 21465"/>
                  <a:gd name="connsiteY14" fmla="*/ 16247 h 23910"/>
                  <a:gd name="connsiteX15" fmla="*/ 0 w 21465"/>
                  <a:gd name="connsiteY15" fmla="*/ 16897 h 23910"/>
                  <a:gd name="connsiteX16" fmla="*/ 3587 w 21465"/>
                  <a:gd name="connsiteY16" fmla="*/ 14085 h 23910"/>
                  <a:gd name="connsiteX17" fmla="*/ 4377 w 21465"/>
                  <a:gd name="connsiteY17" fmla="*/ 8367 h 23910"/>
                  <a:gd name="connsiteX18" fmla="*/ 5531 w 21465"/>
                  <a:gd name="connsiteY18" fmla="*/ 0 h 23910"/>
                  <a:gd name="connsiteX0" fmla="*/ 5531 w 21465"/>
                  <a:gd name="connsiteY0" fmla="*/ 0 h 23910"/>
                  <a:gd name="connsiteX1" fmla="*/ 12425 w 21465"/>
                  <a:gd name="connsiteY1" fmla="*/ 1287 h 23910"/>
                  <a:gd name="connsiteX2" fmla="*/ 15586 w 21465"/>
                  <a:gd name="connsiteY2" fmla="*/ 9625 h 23910"/>
                  <a:gd name="connsiteX3" fmla="*/ 20962 w 21465"/>
                  <a:gd name="connsiteY3" fmla="*/ 10447 h 23910"/>
                  <a:gd name="connsiteX4" fmla="*/ 17472 w 21465"/>
                  <a:gd name="connsiteY4" fmla="*/ 12785 h 23910"/>
                  <a:gd name="connsiteX5" fmla="*/ 21465 w 21465"/>
                  <a:gd name="connsiteY5" fmla="*/ 15600 h 23910"/>
                  <a:gd name="connsiteX6" fmla="*/ 16702 w 21465"/>
                  <a:gd name="connsiteY6" fmla="*/ 15252 h 23910"/>
                  <a:gd name="connsiteX7" fmla="*/ 18010 w 21465"/>
                  <a:gd name="connsiteY7" fmla="*/ 20405 h 23910"/>
                  <a:gd name="connsiteX8" fmla="*/ 13885 w 21465"/>
                  <a:gd name="connsiteY8" fmla="*/ 16767 h 23910"/>
                  <a:gd name="connsiteX9" fmla="*/ 13112 w 21465"/>
                  <a:gd name="connsiteY9" fmla="*/ 22047 h 23910"/>
                  <a:gd name="connsiteX10" fmla="*/ 10397 w 21465"/>
                  <a:gd name="connsiteY10" fmla="*/ 17245 h 23910"/>
                  <a:gd name="connsiteX11" fmla="*/ 8350 w 21465"/>
                  <a:gd name="connsiteY11" fmla="*/ 23910 h 23910"/>
                  <a:gd name="connsiteX12" fmla="*/ 7580 w 21465"/>
                  <a:gd name="connsiteY12" fmla="*/ 17937 h 23910"/>
                  <a:gd name="connsiteX13" fmla="*/ 4627 w 21465"/>
                  <a:gd name="connsiteY13" fmla="*/ 19927 h 23910"/>
                  <a:gd name="connsiteX14" fmla="*/ 5532 w 21465"/>
                  <a:gd name="connsiteY14" fmla="*/ 16247 h 23910"/>
                  <a:gd name="connsiteX15" fmla="*/ 0 w 21465"/>
                  <a:gd name="connsiteY15" fmla="*/ 16897 h 23910"/>
                  <a:gd name="connsiteX16" fmla="*/ 3587 w 21465"/>
                  <a:gd name="connsiteY16" fmla="*/ 14085 h 23910"/>
                  <a:gd name="connsiteX17" fmla="*/ 4377 w 21465"/>
                  <a:gd name="connsiteY17" fmla="*/ 8367 h 23910"/>
                  <a:gd name="connsiteX18" fmla="*/ 5531 w 21465"/>
                  <a:gd name="connsiteY18" fmla="*/ 0 h 23910"/>
                  <a:gd name="connsiteX0" fmla="*/ 6119 w 21465"/>
                  <a:gd name="connsiteY0" fmla="*/ 248 h 22623"/>
                  <a:gd name="connsiteX1" fmla="*/ 12425 w 21465"/>
                  <a:gd name="connsiteY1" fmla="*/ 0 h 22623"/>
                  <a:gd name="connsiteX2" fmla="*/ 15586 w 21465"/>
                  <a:gd name="connsiteY2" fmla="*/ 8338 h 22623"/>
                  <a:gd name="connsiteX3" fmla="*/ 20962 w 21465"/>
                  <a:gd name="connsiteY3" fmla="*/ 9160 h 22623"/>
                  <a:gd name="connsiteX4" fmla="*/ 17472 w 21465"/>
                  <a:gd name="connsiteY4" fmla="*/ 11498 h 22623"/>
                  <a:gd name="connsiteX5" fmla="*/ 21465 w 21465"/>
                  <a:gd name="connsiteY5" fmla="*/ 14313 h 22623"/>
                  <a:gd name="connsiteX6" fmla="*/ 16702 w 21465"/>
                  <a:gd name="connsiteY6" fmla="*/ 13965 h 22623"/>
                  <a:gd name="connsiteX7" fmla="*/ 18010 w 21465"/>
                  <a:gd name="connsiteY7" fmla="*/ 19118 h 22623"/>
                  <a:gd name="connsiteX8" fmla="*/ 13885 w 21465"/>
                  <a:gd name="connsiteY8" fmla="*/ 15480 h 22623"/>
                  <a:gd name="connsiteX9" fmla="*/ 13112 w 21465"/>
                  <a:gd name="connsiteY9" fmla="*/ 20760 h 22623"/>
                  <a:gd name="connsiteX10" fmla="*/ 10397 w 21465"/>
                  <a:gd name="connsiteY10" fmla="*/ 15958 h 22623"/>
                  <a:gd name="connsiteX11" fmla="*/ 8350 w 21465"/>
                  <a:gd name="connsiteY11" fmla="*/ 22623 h 22623"/>
                  <a:gd name="connsiteX12" fmla="*/ 7580 w 21465"/>
                  <a:gd name="connsiteY12" fmla="*/ 16650 h 22623"/>
                  <a:gd name="connsiteX13" fmla="*/ 4627 w 21465"/>
                  <a:gd name="connsiteY13" fmla="*/ 18640 h 22623"/>
                  <a:gd name="connsiteX14" fmla="*/ 5532 w 21465"/>
                  <a:gd name="connsiteY14" fmla="*/ 14960 h 22623"/>
                  <a:gd name="connsiteX15" fmla="*/ 0 w 21465"/>
                  <a:gd name="connsiteY15" fmla="*/ 15610 h 22623"/>
                  <a:gd name="connsiteX16" fmla="*/ 3587 w 21465"/>
                  <a:gd name="connsiteY16" fmla="*/ 12798 h 22623"/>
                  <a:gd name="connsiteX17" fmla="*/ 4377 w 21465"/>
                  <a:gd name="connsiteY17" fmla="*/ 7080 h 22623"/>
                  <a:gd name="connsiteX18" fmla="*/ 6119 w 21465"/>
                  <a:gd name="connsiteY18" fmla="*/ 248 h 22623"/>
                  <a:gd name="connsiteX0" fmla="*/ 6119 w 21465"/>
                  <a:gd name="connsiteY0" fmla="*/ 248 h 22623"/>
                  <a:gd name="connsiteX1" fmla="*/ 12425 w 21465"/>
                  <a:gd name="connsiteY1" fmla="*/ 0 h 22623"/>
                  <a:gd name="connsiteX2" fmla="*/ 15586 w 21465"/>
                  <a:gd name="connsiteY2" fmla="*/ 8338 h 22623"/>
                  <a:gd name="connsiteX3" fmla="*/ 20962 w 21465"/>
                  <a:gd name="connsiteY3" fmla="*/ 9160 h 22623"/>
                  <a:gd name="connsiteX4" fmla="*/ 17472 w 21465"/>
                  <a:gd name="connsiteY4" fmla="*/ 11498 h 22623"/>
                  <a:gd name="connsiteX5" fmla="*/ 21465 w 21465"/>
                  <a:gd name="connsiteY5" fmla="*/ 14313 h 22623"/>
                  <a:gd name="connsiteX6" fmla="*/ 16702 w 21465"/>
                  <a:gd name="connsiteY6" fmla="*/ 13965 h 22623"/>
                  <a:gd name="connsiteX7" fmla="*/ 18010 w 21465"/>
                  <a:gd name="connsiteY7" fmla="*/ 19118 h 22623"/>
                  <a:gd name="connsiteX8" fmla="*/ 13885 w 21465"/>
                  <a:gd name="connsiteY8" fmla="*/ 15480 h 22623"/>
                  <a:gd name="connsiteX9" fmla="*/ 13112 w 21465"/>
                  <a:gd name="connsiteY9" fmla="*/ 20760 h 22623"/>
                  <a:gd name="connsiteX10" fmla="*/ 10397 w 21465"/>
                  <a:gd name="connsiteY10" fmla="*/ 15958 h 22623"/>
                  <a:gd name="connsiteX11" fmla="*/ 8350 w 21465"/>
                  <a:gd name="connsiteY11" fmla="*/ 22623 h 22623"/>
                  <a:gd name="connsiteX12" fmla="*/ 7580 w 21465"/>
                  <a:gd name="connsiteY12" fmla="*/ 16650 h 22623"/>
                  <a:gd name="connsiteX13" fmla="*/ 5532 w 21465"/>
                  <a:gd name="connsiteY13" fmla="*/ 14960 h 22623"/>
                  <a:gd name="connsiteX14" fmla="*/ 0 w 21465"/>
                  <a:gd name="connsiteY14" fmla="*/ 15610 h 22623"/>
                  <a:gd name="connsiteX15" fmla="*/ 3587 w 21465"/>
                  <a:gd name="connsiteY15" fmla="*/ 12798 h 22623"/>
                  <a:gd name="connsiteX16" fmla="*/ 4377 w 21465"/>
                  <a:gd name="connsiteY16" fmla="*/ 7080 h 22623"/>
                  <a:gd name="connsiteX17" fmla="*/ 6119 w 21465"/>
                  <a:gd name="connsiteY17" fmla="*/ 248 h 22623"/>
                  <a:gd name="connsiteX0" fmla="*/ 6119 w 21465"/>
                  <a:gd name="connsiteY0" fmla="*/ 248 h 22623"/>
                  <a:gd name="connsiteX1" fmla="*/ 12425 w 21465"/>
                  <a:gd name="connsiteY1" fmla="*/ 0 h 22623"/>
                  <a:gd name="connsiteX2" fmla="*/ 15586 w 21465"/>
                  <a:gd name="connsiteY2" fmla="*/ 8338 h 22623"/>
                  <a:gd name="connsiteX3" fmla="*/ 20962 w 21465"/>
                  <a:gd name="connsiteY3" fmla="*/ 9160 h 22623"/>
                  <a:gd name="connsiteX4" fmla="*/ 17472 w 21465"/>
                  <a:gd name="connsiteY4" fmla="*/ 11498 h 22623"/>
                  <a:gd name="connsiteX5" fmla="*/ 21465 w 21465"/>
                  <a:gd name="connsiteY5" fmla="*/ 14313 h 22623"/>
                  <a:gd name="connsiteX6" fmla="*/ 16702 w 21465"/>
                  <a:gd name="connsiteY6" fmla="*/ 13965 h 22623"/>
                  <a:gd name="connsiteX7" fmla="*/ 18010 w 21465"/>
                  <a:gd name="connsiteY7" fmla="*/ 19118 h 22623"/>
                  <a:gd name="connsiteX8" fmla="*/ 13885 w 21465"/>
                  <a:gd name="connsiteY8" fmla="*/ 15480 h 22623"/>
                  <a:gd name="connsiteX9" fmla="*/ 13112 w 21465"/>
                  <a:gd name="connsiteY9" fmla="*/ 20760 h 22623"/>
                  <a:gd name="connsiteX10" fmla="*/ 10397 w 21465"/>
                  <a:gd name="connsiteY10" fmla="*/ 15958 h 22623"/>
                  <a:gd name="connsiteX11" fmla="*/ 8350 w 21465"/>
                  <a:gd name="connsiteY11" fmla="*/ 22623 h 22623"/>
                  <a:gd name="connsiteX12" fmla="*/ 6599 w 21465"/>
                  <a:gd name="connsiteY12" fmla="*/ 16650 h 22623"/>
                  <a:gd name="connsiteX13" fmla="*/ 5532 w 21465"/>
                  <a:gd name="connsiteY13" fmla="*/ 14960 h 22623"/>
                  <a:gd name="connsiteX14" fmla="*/ 0 w 21465"/>
                  <a:gd name="connsiteY14" fmla="*/ 15610 h 22623"/>
                  <a:gd name="connsiteX15" fmla="*/ 3587 w 21465"/>
                  <a:gd name="connsiteY15" fmla="*/ 12798 h 22623"/>
                  <a:gd name="connsiteX16" fmla="*/ 4377 w 21465"/>
                  <a:gd name="connsiteY16" fmla="*/ 7080 h 22623"/>
                  <a:gd name="connsiteX17" fmla="*/ 6119 w 21465"/>
                  <a:gd name="connsiteY17" fmla="*/ 248 h 22623"/>
                  <a:gd name="connsiteX0" fmla="*/ 6119 w 21465"/>
                  <a:gd name="connsiteY0" fmla="*/ 248 h 22623"/>
                  <a:gd name="connsiteX1" fmla="*/ 12425 w 21465"/>
                  <a:gd name="connsiteY1" fmla="*/ 0 h 22623"/>
                  <a:gd name="connsiteX2" fmla="*/ 15586 w 21465"/>
                  <a:gd name="connsiteY2" fmla="*/ 8338 h 22623"/>
                  <a:gd name="connsiteX3" fmla="*/ 20962 w 21465"/>
                  <a:gd name="connsiteY3" fmla="*/ 9160 h 22623"/>
                  <a:gd name="connsiteX4" fmla="*/ 17472 w 21465"/>
                  <a:gd name="connsiteY4" fmla="*/ 11498 h 22623"/>
                  <a:gd name="connsiteX5" fmla="*/ 21465 w 21465"/>
                  <a:gd name="connsiteY5" fmla="*/ 14313 h 22623"/>
                  <a:gd name="connsiteX6" fmla="*/ 16702 w 21465"/>
                  <a:gd name="connsiteY6" fmla="*/ 13965 h 22623"/>
                  <a:gd name="connsiteX7" fmla="*/ 18010 w 21465"/>
                  <a:gd name="connsiteY7" fmla="*/ 19118 h 22623"/>
                  <a:gd name="connsiteX8" fmla="*/ 13885 w 21465"/>
                  <a:gd name="connsiteY8" fmla="*/ 15480 h 22623"/>
                  <a:gd name="connsiteX9" fmla="*/ 13112 w 21465"/>
                  <a:gd name="connsiteY9" fmla="*/ 20760 h 22623"/>
                  <a:gd name="connsiteX10" fmla="*/ 8350 w 21465"/>
                  <a:gd name="connsiteY10" fmla="*/ 22623 h 22623"/>
                  <a:gd name="connsiteX11" fmla="*/ 6599 w 21465"/>
                  <a:gd name="connsiteY11" fmla="*/ 16650 h 22623"/>
                  <a:gd name="connsiteX12" fmla="*/ 5532 w 21465"/>
                  <a:gd name="connsiteY12" fmla="*/ 14960 h 22623"/>
                  <a:gd name="connsiteX13" fmla="*/ 0 w 21465"/>
                  <a:gd name="connsiteY13" fmla="*/ 15610 h 22623"/>
                  <a:gd name="connsiteX14" fmla="*/ 3587 w 21465"/>
                  <a:gd name="connsiteY14" fmla="*/ 12798 h 22623"/>
                  <a:gd name="connsiteX15" fmla="*/ 4377 w 21465"/>
                  <a:gd name="connsiteY15" fmla="*/ 7080 h 22623"/>
                  <a:gd name="connsiteX16" fmla="*/ 6119 w 21465"/>
                  <a:gd name="connsiteY16" fmla="*/ 248 h 22623"/>
                  <a:gd name="connsiteX0" fmla="*/ 6119 w 21465"/>
                  <a:gd name="connsiteY0" fmla="*/ 248 h 22623"/>
                  <a:gd name="connsiteX1" fmla="*/ 12425 w 21465"/>
                  <a:gd name="connsiteY1" fmla="*/ 0 h 22623"/>
                  <a:gd name="connsiteX2" fmla="*/ 15586 w 21465"/>
                  <a:gd name="connsiteY2" fmla="*/ 8338 h 22623"/>
                  <a:gd name="connsiteX3" fmla="*/ 20962 w 21465"/>
                  <a:gd name="connsiteY3" fmla="*/ 9160 h 22623"/>
                  <a:gd name="connsiteX4" fmla="*/ 17472 w 21465"/>
                  <a:gd name="connsiteY4" fmla="*/ 11498 h 22623"/>
                  <a:gd name="connsiteX5" fmla="*/ 21465 w 21465"/>
                  <a:gd name="connsiteY5" fmla="*/ 14313 h 22623"/>
                  <a:gd name="connsiteX6" fmla="*/ 16702 w 21465"/>
                  <a:gd name="connsiteY6" fmla="*/ 13965 h 22623"/>
                  <a:gd name="connsiteX7" fmla="*/ 18010 w 21465"/>
                  <a:gd name="connsiteY7" fmla="*/ 19118 h 22623"/>
                  <a:gd name="connsiteX8" fmla="*/ 13885 w 21465"/>
                  <a:gd name="connsiteY8" fmla="*/ 15480 h 22623"/>
                  <a:gd name="connsiteX9" fmla="*/ 11150 w 21465"/>
                  <a:gd name="connsiteY9" fmla="*/ 17946 h 22623"/>
                  <a:gd name="connsiteX10" fmla="*/ 8350 w 21465"/>
                  <a:gd name="connsiteY10" fmla="*/ 22623 h 22623"/>
                  <a:gd name="connsiteX11" fmla="*/ 6599 w 21465"/>
                  <a:gd name="connsiteY11" fmla="*/ 16650 h 22623"/>
                  <a:gd name="connsiteX12" fmla="*/ 5532 w 21465"/>
                  <a:gd name="connsiteY12" fmla="*/ 14960 h 22623"/>
                  <a:gd name="connsiteX13" fmla="*/ 0 w 21465"/>
                  <a:gd name="connsiteY13" fmla="*/ 15610 h 22623"/>
                  <a:gd name="connsiteX14" fmla="*/ 3587 w 21465"/>
                  <a:gd name="connsiteY14" fmla="*/ 12798 h 22623"/>
                  <a:gd name="connsiteX15" fmla="*/ 4377 w 21465"/>
                  <a:gd name="connsiteY15" fmla="*/ 7080 h 22623"/>
                  <a:gd name="connsiteX16" fmla="*/ 6119 w 21465"/>
                  <a:gd name="connsiteY16" fmla="*/ 248 h 22623"/>
                  <a:gd name="connsiteX0" fmla="*/ 6119 w 21465"/>
                  <a:gd name="connsiteY0" fmla="*/ 248 h 22623"/>
                  <a:gd name="connsiteX1" fmla="*/ 12425 w 21465"/>
                  <a:gd name="connsiteY1" fmla="*/ 0 h 22623"/>
                  <a:gd name="connsiteX2" fmla="*/ 15586 w 21465"/>
                  <a:gd name="connsiteY2" fmla="*/ 8338 h 22623"/>
                  <a:gd name="connsiteX3" fmla="*/ 20962 w 21465"/>
                  <a:gd name="connsiteY3" fmla="*/ 9160 h 22623"/>
                  <a:gd name="connsiteX4" fmla="*/ 17472 w 21465"/>
                  <a:gd name="connsiteY4" fmla="*/ 11498 h 22623"/>
                  <a:gd name="connsiteX5" fmla="*/ 21465 w 21465"/>
                  <a:gd name="connsiteY5" fmla="*/ 14313 h 22623"/>
                  <a:gd name="connsiteX6" fmla="*/ 16702 w 21465"/>
                  <a:gd name="connsiteY6" fmla="*/ 13965 h 22623"/>
                  <a:gd name="connsiteX7" fmla="*/ 18010 w 21465"/>
                  <a:gd name="connsiteY7" fmla="*/ 19118 h 22623"/>
                  <a:gd name="connsiteX8" fmla="*/ 13885 w 21465"/>
                  <a:gd name="connsiteY8" fmla="*/ 15480 h 22623"/>
                  <a:gd name="connsiteX9" fmla="*/ 8350 w 21465"/>
                  <a:gd name="connsiteY9" fmla="*/ 22623 h 22623"/>
                  <a:gd name="connsiteX10" fmla="*/ 6599 w 21465"/>
                  <a:gd name="connsiteY10" fmla="*/ 16650 h 22623"/>
                  <a:gd name="connsiteX11" fmla="*/ 5532 w 21465"/>
                  <a:gd name="connsiteY11" fmla="*/ 14960 h 22623"/>
                  <a:gd name="connsiteX12" fmla="*/ 0 w 21465"/>
                  <a:gd name="connsiteY12" fmla="*/ 15610 h 22623"/>
                  <a:gd name="connsiteX13" fmla="*/ 3587 w 21465"/>
                  <a:gd name="connsiteY13" fmla="*/ 12798 h 22623"/>
                  <a:gd name="connsiteX14" fmla="*/ 4377 w 21465"/>
                  <a:gd name="connsiteY14" fmla="*/ 7080 h 22623"/>
                  <a:gd name="connsiteX15" fmla="*/ 6119 w 21465"/>
                  <a:gd name="connsiteY15" fmla="*/ 248 h 22623"/>
                  <a:gd name="connsiteX0" fmla="*/ 6119 w 21465"/>
                  <a:gd name="connsiteY0" fmla="*/ 248 h 22623"/>
                  <a:gd name="connsiteX1" fmla="*/ 12425 w 21465"/>
                  <a:gd name="connsiteY1" fmla="*/ 0 h 22623"/>
                  <a:gd name="connsiteX2" fmla="*/ 15586 w 21465"/>
                  <a:gd name="connsiteY2" fmla="*/ 8338 h 22623"/>
                  <a:gd name="connsiteX3" fmla="*/ 20962 w 21465"/>
                  <a:gd name="connsiteY3" fmla="*/ 9160 h 22623"/>
                  <a:gd name="connsiteX4" fmla="*/ 17472 w 21465"/>
                  <a:gd name="connsiteY4" fmla="*/ 11498 h 22623"/>
                  <a:gd name="connsiteX5" fmla="*/ 21465 w 21465"/>
                  <a:gd name="connsiteY5" fmla="*/ 14313 h 22623"/>
                  <a:gd name="connsiteX6" fmla="*/ 16702 w 21465"/>
                  <a:gd name="connsiteY6" fmla="*/ 13965 h 22623"/>
                  <a:gd name="connsiteX7" fmla="*/ 18010 w 21465"/>
                  <a:gd name="connsiteY7" fmla="*/ 19118 h 22623"/>
                  <a:gd name="connsiteX8" fmla="*/ 11727 w 21465"/>
                  <a:gd name="connsiteY8" fmla="*/ 15736 h 22623"/>
                  <a:gd name="connsiteX9" fmla="*/ 8350 w 21465"/>
                  <a:gd name="connsiteY9" fmla="*/ 22623 h 22623"/>
                  <a:gd name="connsiteX10" fmla="*/ 6599 w 21465"/>
                  <a:gd name="connsiteY10" fmla="*/ 16650 h 22623"/>
                  <a:gd name="connsiteX11" fmla="*/ 5532 w 21465"/>
                  <a:gd name="connsiteY11" fmla="*/ 14960 h 22623"/>
                  <a:gd name="connsiteX12" fmla="*/ 0 w 21465"/>
                  <a:gd name="connsiteY12" fmla="*/ 15610 h 22623"/>
                  <a:gd name="connsiteX13" fmla="*/ 3587 w 21465"/>
                  <a:gd name="connsiteY13" fmla="*/ 12798 h 22623"/>
                  <a:gd name="connsiteX14" fmla="*/ 4377 w 21465"/>
                  <a:gd name="connsiteY14" fmla="*/ 7080 h 22623"/>
                  <a:gd name="connsiteX15" fmla="*/ 6119 w 21465"/>
                  <a:gd name="connsiteY15" fmla="*/ 248 h 22623"/>
                  <a:gd name="connsiteX0" fmla="*/ 6119 w 21465"/>
                  <a:gd name="connsiteY0" fmla="*/ 248 h 22623"/>
                  <a:gd name="connsiteX1" fmla="*/ 12425 w 21465"/>
                  <a:gd name="connsiteY1" fmla="*/ 0 h 22623"/>
                  <a:gd name="connsiteX2" fmla="*/ 15586 w 21465"/>
                  <a:gd name="connsiteY2" fmla="*/ 8338 h 22623"/>
                  <a:gd name="connsiteX3" fmla="*/ 20962 w 21465"/>
                  <a:gd name="connsiteY3" fmla="*/ 9160 h 22623"/>
                  <a:gd name="connsiteX4" fmla="*/ 17472 w 21465"/>
                  <a:gd name="connsiteY4" fmla="*/ 11498 h 22623"/>
                  <a:gd name="connsiteX5" fmla="*/ 21465 w 21465"/>
                  <a:gd name="connsiteY5" fmla="*/ 14313 h 22623"/>
                  <a:gd name="connsiteX6" fmla="*/ 15721 w 21465"/>
                  <a:gd name="connsiteY6" fmla="*/ 13709 h 22623"/>
                  <a:gd name="connsiteX7" fmla="*/ 18010 w 21465"/>
                  <a:gd name="connsiteY7" fmla="*/ 19118 h 22623"/>
                  <a:gd name="connsiteX8" fmla="*/ 11727 w 21465"/>
                  <a:gd name="connsiteY8" fmla="*/ 15736 h 22623"/>
                  <a:gd name="connsiteX9" fmla="*/ 8350 w 21465"/>
                  <a:gd name="connsiteY9" fmla="*/ 22623 h 22623"/>
                  <a:gd name="connsiteX10" fmla="*/ 6599 w 21465"/>
                  <a:gd name="connsiteY10" fmla="*/ 16650 h 22623"/>
                  <a:gd name="connsiteX11" fmla="*/ 5532 w 21465"/>
                  <a:gd name="connsiteY11" fmla="*/ 14960 h 22623"/>
                  <a:gd name="connsiteX12" fmla="*/ 0 w 21465"/>
                  <a:gd name="connsiteY12" fmla="*/ 15610 h 22623"/>
                  <a:gd name="connsiteX13" fmla="*/ 3587 w 21465"/>
                  <a:gd name="connsiteY13" fmla="*/ 12798 h 22623"/>
                  <a:gd name="connsiteX14" fmla="*/ 4377 w 21465"/>
                  <a:gd name="connsiteY14" fmla="*/ 7080 h 22623"/>
                  <a:gd name="connsiteX15" fmla="*/ 6119 w 21465"/>
                  <a:gd name="connsiteY15" fmla="*/ 248 h 22623"/>
                  <a:gd name="connsiteX0" fmla="*/ 6119 w 21465"/>
                  <a:gd name="connsiteY0" fmla="*/ 248 h 22623"/>
                  <a:gd name="connsiteX1" fmla="*/ 12425 w 21465"/>
                  <a:gd name="connsiteY1" fmla="*/ 0 h 22623"/>
                  <a:gd name="connsiteX2" fmla="*/ 15586 w 21465"/>
                  <a:gd name="connsiteY2" fmla="*/ 8338 h 22623"/>
                  <a:gd name="connsiteX3" fmla="*/ 20962 w 21465"/>
                  <a:gd name="connsiteY3" fmla="*/ 9160 h 22623"/>
                  <a:gd name="connsiteX4" fmla="*/ 21465 w 21465"/>
                  <a:gd name="connsiteY4" fmla="*/ 14313 h 22623"/>
                  <a:gd name="connsiteX5" fmla="*/ 15721 w 21465"/>
                  <a:gd name="connsiteY5" fmla="*/ 13709 h 22623"/>
                  <a:gd name="connsiteX6" fmla="*/ 18010 w 21465"/>
                  <a:gd name="connsiteY6" fmla="*/ 19118 h 22623"/>
                  <a:gd name="connsiteX7" fmla="*/ 11727 w 21465"/>
                  <a:gd name="connsiteY7" fmla="*/ 15736 h 22623"/>
                  <a:gd name="connsiteX8" fmla="*/ 8350 w 21465"/>
                  <a:gd name="connsiteY8" fmla="*/ 22623 h 22623"/>
                  <a:gd name="connsiteX9" fmla="*/ 6599 w 21465"/>
                  <a:gd name="connsiteY9" fmla="*/ 16650 h 22623"/>
                  <a:gd name="connsiteX10" fmla="*/ 5532 w 21465"/>
                  <a:gd name="connsiteY10" fmla="*/ 14960 h 22623"/>
                  <a:gd name="connsiteX11" fmla="*/ 0 w 21465"/>
                  <a:gd name="connsiteY11" fmla="*/ 15610 h 22623"/>
                  <a:gd name="connsiteX12" fmla="*/ 3587 w 21465"/>
                  <a:gd name="connsiteY12" fmla="*/ 12798 h 22623"/>
                  <a:gd name="connsiteX13" fmla="*/ 4377 w 21465"/>
                  <a:gd name="connsiteY13" fmla="*/ 7080 h 22623"/>
                  <a:gd name="connsiteX14" fmla="*/ 6119 w 21465"/>
                  <a:gd name="connsiteY14" fmla="*/ 248 h 22623"/>
                  <a:gd name="connsiteX0" fmla="*/ 6119 w 21465"/>
                  <a:gd name="connsiteY0" fmla="*/ 248 h 22623"/>
                  <a:gd name="connsiteX1" fmla="*/ 12425 w 21465"/>
                  <a:gd name="connsiteY1" fmla="*/ 0 h 22623"/>
                  <a:gd name="connsiteX2" fmla="*/ 15586 w 21465"/>
                  <a:gd name="connsiteY2" fmla="*/ 8338 h 22623"/>
                  <a:gd name="connsiteX3" fmla="*/ 18804 w 21465"/>
                  <a:gd name="connsiteY3" fmla="*/ 10951 h 22623"/>
                  <a:gd name="connsiteX4" fmla="*/ 21465 w 21465"/>
                  <a:gd name="connsiteY4" fmla="*/ 14313 h 22623"/>
                  <a:gd name="connsiteX5" fmla="*/ 15721 w 21465"/>
                  <a:gd name="connsiteY5" fmla="*/ 13709 h 22623"/>
                  <a:gd name="connsiteX6" fmla="*/ 18010 w 21465"/>
                  <a:gd name="connsiteY6" fmla="*/ 19118 h 22623"/>
                  <a:gd name="connsiteX7" fmla="*/ 11727 w 21465"/>
                  <a:gd name="connsiteY7" fmla="*/ 15736 h 22623"/>
                  <a:gd name="connsiteX8" fmla="*/ 8350 w 21465"/>
                  <a:gd name="connsiteY8" fmla="*/ 22623 h 22623"/>
                  <a:gd name="connsiteX9" fmla="*/ 6599 w 21465"/>
                  <a:gd name="connsiteY9" fmla="*/ 16650 h 22623"/>
                  <a:gd name="connsiteX10" fmla="*/ 5532 w 21465"/>
                  <a:gd name="connsiteY10" fmla="*/ 14960 h 22623"/>
                  <a:gd name="connsiteX11" fmla="*/ 0 w 21465"/>
                  <a:gd name="connsiteY11" fmla="*/ 15610 h 22623"/>
                  <a:gd name="connsiteX12" fmla="*/ 3587 w 21465"/>
                  <a:gd name="connsiteY12" fmla="*/ 12798 h 22623"/>
                  <a:gd name="connsiteX13" fmla="*/ 4377 w 21465"/>
                  <a:gd name="connsiteY13" fmla="*/ 7080 h 22623"/>
                  <a:gd name="connsiteX14" fmla="*/ 6119 w 21465"/>
                  <a:gd name="connsiteY14" fmla="*/ 248 h 22623"/>
                  <a:gd name="connsiteX0" fmla="*/ 6119 w 21073"/>
                  <a:gd name="connsiteY0" fmla="*/ 248 h 22623"/>
                  <a:gd name="connsiteX1" fmla="*/ 12425 w 21073"/>
                  <a:gd name="connsiteY1" fmla="*/ 0 h 22623"/>
                  <a:gd name="connsiteX2" fmla="*/ 15586 w 21073"/>
                  <a:gd name="connsiteY2" fmla="*/ 8338 h 22623"/>
                  <a:gd name="connsiteX3" fmla="*/ 18804 w 21073"/>
                  <a:gd name="connsiteY3" fmla="*/ 10951 h 22623"/>
                  <a:gd name="connsiteX4" fmla="*/ 21073 w 21073"/>
                  <a:gd name="connsiteY4" fmla="*/ 16615 h 22623"/>
                  <a:gd name="connsiteX5" fmla="*/ 15721 w 21073"/>
                  <a:gd name="connsiteY5" fmla="*/ 13709 h 22623"/>
                  <a:gd name="connsiteX6" fmla="*/ 18010 w 21073"/>
                  <a:gd name="connsiteY6" fmla="*/ 19118 h 22623"/>
                  <a:gd name="connsiteX7" fmla="*/ 11727 w 21073"/>
                  <a:gd name="connsiteY7" fmla="*/ 15736 h 22623"/>
                  <a:gd name="connsiteX8" fmla="*/ 8350 w 21073"/>
                  <a:gd name="connsiteY8" fmla="*/ 22623 h 22623"/>
                  <a:gd name="connsiteX9" fmla="*/ 6599 w 21073"/>
                  <a:gd name="connsiteY9" fmla="*/ 16650 h 22623"/>
                  <a:gd name="connsiteX10" fmla="*/ 5532 w 21073"/>
                  <a:gd name="connsiteY10" fmla="*/ 14960 h 22623"/>
                  <a:gd name="connsiteX11" fmla="*/ 0 w 21073"/>
                  <a:gd name="connsiteY11" fmla="*/ 15610 h 22623"/>
                  <a:gd name="connsiteX12" fmla="*/ 3587 w 21073"/>
                  <a:gd name="connsiteY12" fmla="*/ 12798 h 22623"/>
                  <a:gd name="connsiteX13" fmla="*/ 4377 w 21073"/>
                  <a:gd name="connsiteY13" fmla="*/ 7080 h 22623"/>
                  <a:gd name="connsiteX14" fmla="*/ 6119 w 21073"/>
                  <a:gd name="connsiteY14" fmla="*/ 248 h 22623"/>
                  <a:gd name="connsiteX0" fmla="*/ 6119 w 21073"/>
                  <a:gd name="connsiteY0" fmla="*/ 248 h 22623"/>
                  <a:gd name="connsiteX1" fmla="*/ 12425 w 21073"/>
                  <a:gd name="connsiteY1" fmla="*/ 0 h 22623"/>
                  <a:gd name="connsiteX2" fmla="*/ 15586 w 21073"/>
                  <a:gd name="connsiteY2" fmla="*/ 8338 h 22623"/>
                  <a:gd name="connsiteX3" fmla="*/ 17823 w 21073"/>
                  <a:gd name="connsiteY3" fmla="*/ 12230 h 22623"/>
                  <a:gd name="connsiteX4" fmla="*/ 21073 w 21073"/>
                  <a:gd name="connsiteY4" fmla="*/ 16615 h 22623"/>
                  <a:gd name="connsiteX5" fmla="*/ 15721 w 21073"/>
                  <a:gd name="connsiteY5" fmla="*/ 13709 h 22623"/>
                  <a:gd name="connsiteX6" fmla="*/ 18010 w 21073"/>
                  <a:gd name="connsiteY6" fmla="*/ 19118 h 22623"/>
                  <a:gd name="connsiteX7" fmla="*/ 11727 w 21073"/>
                  <a:gd name="connsiteY7" fmla="*/ 15736 h 22623"/>
                  <a:gd name="connsiteX8" fmla="*/ 8350 w 21073"/>
                  <a:gd name="connsiteY8" fmla="*/ 22623 h 22623"/>
                  <a:gd name="connsiteX9" fmla="*/ 6599 w 21073"/>
                  <a:gd name="connsiteY9" fmla="*/ 16650 h 22623"/>
                  <a:gd name="connsiteX10" fmla="*/ 5532 w 21073"/>
                  <a:gd name="connsiteY10" fmla="*/ 14960 h 22623"/>
                  <a:gd name="connsiteX11" fmla="*/ 0 w 21073"/>
                  <a:gd name="connsiteY11" fmla="*/ 15610 h 22623"/>
                  <a:gd name="connsiteX12" fmla="*/ 3587 w 21073"/>
                  <a:gd name="connsiteY12" fmla="*/ 12798 h 22623"/>
                  <a:gd name="connsiteX13" fmla="*/ 4377 w 21073"/>
                  <a:gd name="connsiteY13" fmla="*/ 7080 h 22623"/>
                  <a:gd name="connsiteX14" fmla="*/ 6119 w 21073"/>
                  <a:gd name="connsiteY14" fmla="*/ 248 h 22623"/>
                  <a:gd name="connsiteX0" fmla="*/ 5530 w 20484"/>
                  <a:gd name="connsiteY0" fmla="*/ 248 h 22623"/>
                  <a:gd name="connsiteX1" fmla="*/ 11836 w 20484"/>
                  <a:gd name="connsiteY1" fmla="*/ 0 h 22623"/>
                  <a:gd name="connsiteX2" fmla="*/ 14997 w 20484"/>
                  <a:gd name="connsiteY2" fmla="*/ 8338 h 22623"/>
                  <a:gd name="connsiteX3" fmla="*/ 17234 w 20484"/>
                  <a:gd name="connsiteY3" fmla="*/ 12230 h 22623"/>
                  <a:gd name="connsiteX4" fmla="*/ 20484 w 20484"/>
                  <a:gd name="connsiteY4" fmla="*/ 16615 h 22623"/>
                  <a:gd name="connsiteX5" fmla="*/ 15132 w 20484"/>
                  <a:gd name="connsiteY5" fmla="*/ 13709 h 22623"/>
                  <a:gd name="connsiteX6" fmla="*/ 17421 w 20484"/>
                  <a:gd name="connsiteY6" fmla="*/ 19118 h 22623"/>
                  <a:gd name="connsiteX7" fmla="*/ 11138 w 20484"/>
                  <a:gd name="connsiteY7" fmla="*/ 15736 h 22623"/>
                  <a:gd name="connsiteX8" fmla="*/ 7761 w 20484"/>
                  <a:gd name="connsiteY8" fmla="*/ 22623 h 22623"/>
                  <a:gd name="connsiteX9" fmla="*/ 6010 w 20484"/>
                  <a:gd name="connsiteY9" fmla="*/ 16650 h 22623"/>
                  <a:gd name="connsiteX10" fmla="*/ 4943 w 20484"/>
                  <a:gd name="connsiteY10" fmla="*/ 14960 h 22623"/>
                  <a:gd name="connsiteX11" fmla="*/ 0 w 20484"/>
                  <a:gd name="connsiteY11" fmla="*/ 16633 h 22623"/>
                  <a:gd name="connsiteX12" fmla="*/ 2998 w 20484"/>
                  <a:gd name="connsiteY12" fmla="*/ 12798 h 22623"/>
                  <a:gd name="connsiteX13" fmla="*/ 3788 w 20484"/>
                  <a:gd name="connsiteY13" fmla="*/ 7080 h 22623"/>
                  <a:gd name="connsiteX14" fmla="*/ 5530 w 20484"/>
                  <a:gd name="connsiteY14" fmla="*/ 248 h 22623"/>
                  <a:gd name="connsiteX0" fmla="*/ 5530 w 20484"/>
                  <a:gd name="connsiteY0" fmla="*/ 248 h 22623"/>
                  <a:gd name="connsiteX1" fmla="*/ 11836 w 20484"/>
                  <a:gd name="connsiteY1" fmla="*/ 0 h 22623"/>
                  <a:gd name="connsiteX2" fmla="*/ 14997 w 20484"/>
                  <a:gd name="connsiteY2" fmla="*/ 8338 h 22623"/>
                  <a:gd name="connsiteX3" fmla="*/ 17234 w 20484"/>
                  <a:gd name="connsiteY3" fmla="*/ 12230 h 22623"/>
                  <a:gd name="connsiteX4" fmla="*/ 20484 w 20484"/>
                  <a:gd name="connsiteY4" fmla="*/ 16615 h 22623"/>
                  <a:gd name="connsiteX5" fmla="*/ 15132 w 20484"/>
                  <a:gd name="connsiteY5" fmla="*/ 13709 h 22623"/>
                  <a:gd name="connsiteX6" fmla="*/ 17421 w 20484"/>
                  <a:gd name="connsiteY6" fmla="*/ 19118 h 22623"/>
                  <a:gd name="connsiteX7" fmla="*/ 11138 w 20484"/>
                  <a:gd name="connsiteY7" fmla="*/ 15736 h 22623"/>
                  <a:gd name="connsiteX8" fmla="*/ 7761 w 20484"/>
                  <a:gd name="connsiteY8" fmla="*/ 22623 h 22623"/>
                  <a:gd name="connsiteX9" fmla="*/ 6010 w 20484"/>
                  <a:gd name="connsiteY9" fmla="*/ 16650 h 22623"/>
                  <a:gd name="connsiteX10" fmla="*/ 4943 w 20484"/>
                  <a:gd name="connsiteY10" fmla="*/ 14960 h 22623"/>
                  <a:gd name="connsiteX11" fmla="*/ 0 w 20484"/>
                  <a:gd name="connsiteY11" fmla="*/ 16633 h 22623"/>
                  <a:gd name="connsiteX12" fmla="*/ 2606 w 20484"/>
                  <a:gd name="connsiteY12" fmla="*/ 12031 h 22623"/>
                  <a:gd name="connsiteX13" fmla="*/ 3788 w 20484"/>
                  <a:gd name="connsiteY13" fmla="*/ 7080 h 22623"/>
                  <a:gd name="connsiteX14" fmla="*/ 5530 w 20484"/>
                  <a:gd name="connsiteY14" fmla="*/ 248 h 2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84" h="22623">
                    <a:moveTo>
                      <a:pt x="5530" y="248"/>
                    </a:moveTo>
                    <a:lnTo>
                      <a:pt x="11836" y="0"/>
                    </a:lnTo>
                    <a:cubicBezTo>
                      <a:pt x="14558" y="837"/>
                      <a:pt x="13901" y="6982"/>
                      <a:pt x="14997" y="8338"/>
                    </a:cubicBezTo>
                    <a:lnTo>
                      <a:pt x="17234" y="12230"/>
                    </a:lnTo>
                    <a:cubicBezTo>
                      <a:pt x="17402" y="13948"/>
                      <a:pt x="20316" y="14897"/>
                      <a:pt x="20484" y="16615"/>
                    </a:cubicBezTo>
                    <a:lnTo>
                      <a:pt x="15132" y="13709"/>
                    </a:lnTo>
                    <a:lnTo>
                      <a:pt x="17421" y="19118"/>
                    </a:lnTo>
                    <a:lnTo>
                      <a:pt x="11138" y="15736"/>
                    </a:lnTo>
                    <a:lnTo>
                      <a:pt x="7761" y="22623"/>
                    </a:lnTo>
                    <a:cubicBezTo>
                      <a:pt x="7504" y="20632"/>
                      <a:pt x="6267" y="18641"/>
                      <a:pt x="6010" y="16650"/>
                    </a:cubicBezTo>
                    <a:lnTo>
                      <a:pt x="4943" y="14960"/>
                    </a:lnTo>
                    <a:lnTo>
                      <a:pt x="0" y="16633"/>
                    </a:lnTo>
                    <a:lnTo>
                      <a:pt x="2606" y="12031"/>
                    </a:lnTo>
                    <a:lnTo>
                      <a:pt x="3788" y="7080"/>
                    </a:lnTo>
                    <a:cubicBezTo>
                      <a:pt x="3911" y="4973"/>
                      <a:pt x="4230" y="3634"/>
                      <a:pt x="5530" y="248"/>
                    </a:cubicBezTo>
                    <a:close/>
                  </a:path>
                </a:pathLst>
              </a:custGeom>
              <a:solidFill>
                <a:srgbClr val="6600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5000" r="45000"/>
                      </a14:imgEffect>
                    </a14:imgLayer>
                  </a14:imgProps>
                </a:ext>
                <a:ext uri="{28A0092B-C50C-407E-A947-70E740481C1C}">
                  <a14:useLocalDpi xmlns:a14="http://schemas.microsoft.com/office/drawing/2010/main" val="0"/>
                </a:ext>
              </a:extLst>
            </a:blip>
            <a:srcRect l="2832" t="12147" r="55987" b="15830"/>
            <a:stretch/>
          </p:blipFill>
          <p:spPr>
            <a:xfrm rot="18984490">
              <a:off x="2443025" y="4087296"/>
              <a:ext cx="1754780" cy="1502145"/>
            </a:xfrm>
            <a:prstGeom prst="rect">
              <a:avLst/>
            </a:prstGeom>
            <a:noFill/>
          </p:spPr>
        </p:pic>
        <p:grpSp>
          <p:nvGrpSpPr>
            <p:cNvPr id="12" name="グループ化 11"/>
            <p:cNvGrpSpPr/>
            <p:nvPr/>
          </p:nvGrpSpPr>
          <p:grpSpPr>
            <a:xfrm>
              <a:off x="3482194" y="4503335"/>
              <a:ext cx="1573596" cy="1163123"/>
              <a:chOff x="7271989" y="2557942"/>
              <a:chExt cx="1573596" cy="1163123"/>
            </a:xfrm>
          </p:grpSpPr>
          <p:sp>
            <p:nvSpPr>
              <p:cNvPr id="13" name="円/楕円 11"/>
              <p:cNvSpPr/>
              <p:nvPr/>
            </p:nvSpPr>
            <p:spPr>
              <a:xfrm>
                <a:off x="7271989" y="2557942"/>
                <a:ext cx="1573596" cy="1163123"/>
              </a:xfrm>
              <a:custGeom>
                <a:avLst/>
                <a:gdLst>
                  <a:gd name="connsiteX0" fmla="*/ 0 w 1656184"/>
                  <a:gd name="connsiteY0" fmla="*/ 581519 h 1163037"/>
                  <a:gd name="connsiteX1" fmla="*/ 828092 w 1656184"/>
                  <a:gd name="connsiteY1" fmla="*/ 0 h 1163037"/>
                  <a:gd name="connsiteX2" fmla="*/ 1656184 w 1656184"/>
                  <a:gd name="connsiteY2" fmla="*/ 581519 h 1163037"/>
                  <a:gd name="connsiteX3" fmla="*/ 828092 w 1656184"/>
                  <a:gd name="connsiteY3" fmla="*/ 1163038 h 1163037"/>
                  <a:gd name="connsiteX4" fmla="*/ 0 w 1656184"/>
                  <a:gd name="connsiteY4" fmla="*/ 581519 h 1163037"/>
                  <a:gd name="connsiteX0" fmla="*/ 31807 w 1687991"/>
                  <a:gd name="connsiteY0" fmla="*/ 599714 h 1181233"/>
                  <a:gd name="connsiteX1" fmla="*/ 237564 w 1687991"/>
                  <a:gd name="connsiteY1" fmla="*/ 187511 h 1181233"/>
                  <a:gd name="connsiteX2" fmla="*/ 859899 w 1687991"/>
                  <a:gd name="connsiteY2" fmla="*/ 18195 h 1181233"/>
                  <a:gd name="connsiteX3" fmla="*/ 1687991 w 1687991"/>
                  <a:gd name="connsiteY3" fmla="*/ 599714 h 1181233"/>
                  <a:gd name="connsiteX4" fmla="*/ 859899 w 1687991"/>
                  <a:gd name="connsiteY4" fmla="*/ 1181233 h 1181233"/>
                  <a:gd name="connsiteX5" fmla="*/ 31807 w 1687991"/>
                  <a:gd name="connsiteY5" fmla="*/ 599714 h 1181233"/>
                  <a:gd name="connsiteX0" fmla="*/ 104 w 1656288"/>
                  <a:gd name="connsiteY0" fmla="*/ 599714 h 1181233"/>
                  <a:gd name="connsiteX1" fmla="*/ 205861 w 1656288"/>
                  <a:gd name="connsiteY1" fmla="*/ 187511 h 1181233"/>
                  <a:gd name="connsiteX2" fmla="*/ 828196 w 1656288"/>
                  <a:gd name="connsiteY2" fmla="*/ 18195 h 1181233"/>
                  <a:gd name="connsiteX3" fmla="*/ 1656288 w 1656288"/>
                  <a:gd name="connsiteY3" fmla="*/ 599714 h 1181233"/>
                  <a:gd name="connsiteX4" fmla="*/ 828196 w 1656288"/>
                  <a:gd name="connsiteY4" fmla="*/ 1181233 h 1181233"/>
                  <a:gd name="connsiteX5" fmla="*/ 104 w 1656288"/>
                  <a:gd name="connsiteY5" fmla="*/ 599714 h 1181233"/>
                  <a:gd name="connsiteX0" fmla="*/ 104 w 1672090"/>
                  <a:gd name="connsiteY0" fmla="*/ 581604 h 1163123"/>
                  <a:gd name="connsiteX1" fmla="*/ 205861 w 1672090"/>
                  <a:gd name="connsiteY1" fmla="*/ 169401 h 1163123"/>
                  <a:gd name="connsiteX2" fmla="*/ 828196 w 1672090"/>
                  <a:gd name="connsiteY2" fmla="*/ 85 h 1163123"/>
                  <a:gd name="connsiteX3" fmla="*/ 1342254 w 1672090"/>
                  <a:gd name="connsiteY3" fmla="*/ 153544 h 1163123"/>
                  <a:gd name="connsiteX4" fmla="*/ 1656288 w 1672090"/>
                  <a:gd name="connsiteY4" fmla="*/ 581604 h 1163123"/>
                  <a:gd name="connsiteX5" fmla="*/ 828196 w 1672090"/>
                  <a:gd name="connsiteY5" fmla="*/ 1163123 h 1163123"/>
                  <a:gd name="connsiteX6" fmla="*/ 104 w 1672090"/>
                  <a:gd name="connsiteY6" fmla="*/ 581604 h 1163123"/>
                  <a:gd name="connsiteX0" fmla="*/ 104 w 1659110"/>
                  <a:gd name="connsiteY0" fmla="*/ 581604 h 1163123"/>
                  <a:gd name="connsiteX1" fmla="*/ 205861 w 1659110"/>
                  <a:gd name="connsiteY1" fmla="*/ 169401 h 1163123"/>
                  <a:gd name="connsiteX2" fmla="*/ 828196 w 1659110"/>
                  <a:gd name="connsiteY2" fmla="*/ 85 h 1163123"/>
                  <a:gd name="connsiteX3" fmla="*/ 1342254 w 1659110"/>
                  <a:gd name="connsiteY3" fmla="*/ 153544 h 1163123"/>
                  <a:gd name="connsiteX4" fmla="*/ 1656288 w 1659110"/>
                  <a:gd name="connsiteY4" fmla="*/ 581604 h 1163123"/>
                  <a:gd name="connsiteX5" fmla="*/ 828196 w 1659110"/>
                  <a:gd name="connsiteY5" fmla="*/ 1163123 h 1163123"/>
                  <a:gd name="connsiteX6" fmla="*/ 104 w 1659110"/>
                  <a:gd name="connsiteY6" fmla="*/ 581604 h 1163123"/>
                  <a:gd name="connsiteX0" fmla="*/ 104 w 1659110"/>
                  <a:gd name="connsiteY0" fmla="*/ 581604 h 1163123"/>
                  <a:gd name="connsiteX1" fmla="*/ 205861 w 1659110"/>
                  <a:gd name="connsiteY1" fmla="*/ 169401 h 1163123"/>
                  <a:gd name="connsiteX2" fmla="*/ 828196 w 1659110"/>
                  <a:gd name="connsiteY2" fmla="*/ 85 h 1163123"/>
                  <a:gd name="connsiteX3" fmla="*/ 1342254 w 1659110"/>
                  <a:gd name="connsiteY3" fmla="*/ 153544 h 1163123"/>
                  <a:gd name="connsiteX4" fmla="*/ 1656288 w 1659110"/>
                  <a:gd name="connsiteY4" fmla="*/ 581604 h 1163123"/>
                  <a:gd name="connsiteX5" fmla="*/ 828196 w 1659110"/>
                  <a:gd name="connsiteY5" fmla="*/ 1163123 h 1163123"/>
                  <a:gd name="connsiteX6" fmla="*/ 104 w 1659110"/>
                  <a:gd name="connsiteY6" fmla="*/ 581604 h 1163123"/>
                  <a:gd name="connsiteX0" fmla="*/ 70 w 1643426"/>
                  <a:gd name="connsiteY0" fmla="*/ 581604 h 1163565"/>
                  <a:gd name="connsiteX1" fmla="*/ 205827 w 1643426"/>
                  <a:gd name="connsiteY1" fmla="*/ 169401 h 1163565"/>
                  <a:gd name="connsiteX2" fmla="*/ 828162 w 1643426"/>
                  <a:gd name="connsiteY2" fmla="*/ 85 h 1163565"/>
                  <a:gd name="connsiteX3" fmla="*/ 1342220 w 1643426"/>
                  <a:gd name="connsiteY3" fmla="*/ 153544 h 1163565"/>
                  <a:gd name="connsiteX4" fmla="*/ 1640397 w 1643426"/>
                  <a:gd name="connsiteY4" fmla="*/ 660887 h 1163565"/>
                  <a:gd name="connsiteX5" fmla="*/ 828162 w 1643426"/>
                  <a:gd name="connsiteY5" fmla="*/ 1163123 h 1163565"/>
                  <a:gd name="connsiteX6" fmla="*/ 70 w 1643426"/>
                  <a:gd name="connsiteY6" fmla="*/ 581604 h 1163565"/>
                  <a:gd name="connsiteX0" fmla="*/ 94 w 1643450"/>
                  <a:gd name="connsiteY0" fmla="*/ 581604 h 1163287"/>
                  <a:gd name="connsiteX1" fmla="*/ 205851 w 1643450"/>
                  <a:gd name="connsiteY1" fmla="*/ 169401 h 1163287"/>
                  <a:gd name="connsiteX2" fmla="*/ 828186 w 1643450"/>
                  <a:gd name="connsiteY2" fmla="*/ 85 h 1163287"/>
                  <a:gd name="connsiteX3" fmla="*/ 1342244 w 1643450"/>
                  <a:gd name="connsiteY3" fmla="*/ 153544 h 1163287"/>
                  <a:gd name="connsiteX4" fmla="*/ 1640421 w 1643450"/>
                  <a:gd name="connsiteY4" fmla="*/ 660887 h 1163287"/>
                  <a:gd name="connsiteX5" fmla="*/ 828186 w 1643450"/>
                  <a:gd name="connsiteY5" fmla="*/ 1163123 h 1163287"/>
                  <a:gd name="connsiteX6" fmla="*/ 94 w 1643450"/>
                  <a:gd name="connsiteY6" fmla="*/ 581604 h 1163287"/>
                  <a:gd name="connsiteX0" fmla="*/ 72 w 1632857"/>
                  <a:gd name="connsiteY0" fmla="*/ 676744 h 1163142"/>
                  <a:gd name="connsiteX1" fmla="*/ 195258 w 1632857"/>
                  <a:gd name="connsiteY1" fmla="*/ 169401 h 1163142"/>
                  <a:gd name="connsiteX2" fmla="*/ 817593 w 1632857"/>
                  <a:gd name="connsiteY2" fmla="*/ 85 h 1163142"/>
                  <a:gd name="connsiteX3" fmla="*/ 1331651 w 1632857"/>
                  <a:gd name="connsiteY3" fmla="*/ 153544 h 1163142"/>
                  <a:gd name="connsiteX4" fmla="*/ 1629828 w 1632857"/>
                  <a:gd name="connsiteY4" fmla="*/ 660887 h 1163142"/>
                  <a:gd name="connsiteX5" fmla="*/ 817593 w 1632857"/>
                  <a:gd name="connsiteY5" fmla="*/ 1163123 h 1163142"/>
                  <a:gd name="connsiteX6" fmla="*/ 72 w 1632857"/>
                  <a:gd name="connsiteY6" fmla="*/ 676744 h 1163142"/>
                  <a:gd name="connsiteX0" fmla="*/ 5826 w 1638611"/>
                  <a:gd name="connsiteY0" fmla="*/ 676744 h 1163144"/>
                  <a:gd name="connsiteX1" fmla="*/ 201012 w 1638611"/>
                  <a:gd name="connsiteY1" fmla="*/ 169401 h 1163144"/>
                  <a:gd name="connsiteX2" fmla="*/ 823347 w 1638611"/>
                  <a:gd name="connsiteY2" fmla="*/ 85 h 1163144"/>
                  <a:gd name="connsiteX3" fmla="*/ 1337405 w 1638611"/>
                  <a:gd name="connsiteY3" fmla="*/ 153544 h 1163144"/>
                  <a:gd name="connsiteX4" fmla="*/ 1635582 w 1638611"/>
                  <a:gd name="connsiteY4" fmla="*/ 660887 h 1163144"/>
                  <a:gd name="connsiteX5" fmla="*/ 823347 w 1638611"/>
                  <a:gd name="connsiteY5" fmla="*/ 1163123 h 1163144"/>
                  <a:gd name="connsiteX6" fmla="*/ 5826 w 1638611"/>
                  <a:gd name="connsiteY6" fmla="*/ 676744 h 1163144"/>
                  <a:gd name="connsiteX0" fmla="*/ 5826 w 1638611"/>
                  <a:gd name="connsiteY0" fmla="*/ 676744 h 1163144"/>
                  <a:gd name="connsiteX1" fmla="*/ 201012 w 1638611"/>
                  <a:gd name="connsiteY1" fmla="*/ 169401 h 1163144"/>
                  <a:gd name="connsiteX2" fmla="*/ 823347 w 1638611"/>
                  <a:gd name="connsiteY2" fmla="*/ 85 h 1163144"/>
                  <a:gd name="connsiteX3" fmla="*/ 1337405 w 1638611"/>
                  <a:gd name="connsiteY3" fmla="*/ 153544 h 1163144"/>
                  <a:gd name="connsiteX4" fmla="*/ 1635582 w 1638611"/>
                  <a:gd name="connsiteY4" fmla="*/ 660887 h 1163144"/>
                  <a:gd name="connsiteX5" fmla="*/ 823347 w 1638611"/>
                  <a:gd name="connsiteY5" fmla="*/ 1163123 h 1163144"/>
                  <a:gd name="connsiteX6" fmla="*/ 5826 w 1638611"/>
                  <a:gd name="connsiteY6" fmla="*/ 676744 h 1163144"/>
                  <a:gd name="connsiteX0" fmla="*/ 1307 w 1634092"/>
                  <a:gd name="connsiteY0" fmla="*/ 676744 h 1178797"/>
                  <a:gd name="connsiteX1" fmla="*/ 196493 w 1634092"/>
                  <a:gd name="connsiteY1" fmla="*/ 169401 h 1178797"/>
                  <a:gd name="connsiteX2" fmla="*/ 818828 w 1634092"/>
                  <a:gd name="connsiteY2" fmla="*/ 85 h 1178797"/>
                  <a:gd name="connsiteX3" fmla="*/ 1332886 w 1634092"/>
                  <a:gd name="connsiteY3" fmla="*/ 153544 h 1178797"/>
                  <a:gd name="connsiteX4" fmla="*/ 1631063 w 1634092"/>
                  <a:gd name="connsiteY4" fmla="*/ 660887 h 1178797"/>
                  <a:gd name="connsiteX5" fmla="*/ 818828 w 1634092"/>
                  <a:gd name="connsiteY5" fmla="*/ 1163123 h 1178797"/>
                  <a:gd name="connsiteX6" fmla="*/ 267563 w 1634092"/>
                  <a:gd name="connsiteY6" fmla="*/ 1018075 h 1178797"/>
                  <a:gd name="connsiteX7" fmla="*/ 1307 w 1634092"/>
                  <a:gd name="connsiteY7" fmla="*/ 676744 h 1178797"/>
                  <a:gd name="connsiteX0" fmla="*/ 1307 w 1634092"/>
                  <a:gd name="connsiteY0" fmla="*/ 676744 h 1163550"/>
                  <a:gd name="connsiteX1" fmla="*/ 196493 w 1634092"/>
                  <a:gd name="connsiteY1" fmla="*/ 169401 h 1163550"/>
                  <a:gd name="connsiteX2" fmla="*/ 818828 w 1634092"/>
                  <a:gd name="connsiteY2" fmla="*/ 85 h 1163550"/>
                  <a:gd name="connsiteX3" fmla="*/ 1332886 w 1634092"/>
                  <a:gd name="connsiteY3" fmla="*/ 153544 h 1163550"/>
                  <a:gd name="connsiteX4" fmla="*/ 1631063 w 1634092"/>
                  <a:gd name="connsiteY4" fmla="*/ 660887 h 1163550"/>
                  <a:gd name="connsiteX5" fmla="*/ 818828 w 1634092"/>
                  <a:gd name="connsiteY5" fmla="*/ 1163123 h 1163550"/>
                  <a:gd name="connsiteX6" fmla="*/ 267563 w 1634092"/>
                  <a:gd name="connsiteY6" fmla="*/ 1018075 h 1163550"/>
                  <a:gd name="connsiteX7" fmla="*/ 1307 w 1634092"/>
                  <a:gd name="connsiteY7" fmla="*/ 676744 h 1163550"/>
                  <a:gd name="connsiteX0" fmla="*/ 1307 w 1632168"/>
                  <a:gd name="connsiteY0" fmla="*/ 676744 h 1163123"/>
                  <a:gd name="connsiteX1" fmla="*/ 196493 w 1632168"/>
                  <a:gd name="connsiteY1" fmla="*/ 169401 h 1163123"/>
                  <a:gd name="connsiteX2" fmla="*/ 818828 w 1632168"/>
                  <a:gd name="connsiteY2" fmla="*/ 85 h 1163123"/>
                  <a:gd name="connsiteX3" fmla="*/ 1332886 w 1632168"/>
                  <a:gd name="connsiteY3" fmla="*/ 153544 h 1163123"/>
                  <a:gd name="connsiteX4" fmla="*/ 1631063 w 1632168"/>
                  <a:gd name="connsiteY4" fmla="*/ 660887 h 1163123"/>
                  <a:gd name="connsiteX5" fmla="*/ 1334928 w 1632168"/>
                  <a:gd name="connsiteY5" fmla="*/ 1018075 h 1163123"/>
                  <a:gd name="connsiteX6" fmla="*/ 818828 w 1632168"/>
                  <a:gd name="connsiteY6" fmla="*/ 1163123 h 1163123"/>
                  <a:gd name="connsiteX7" fmla="*/ 267563 w 1632168"/>
                  <a:gd name="connsiteY7" fmla="*/ 1018075 h 1163123"/>
                  <a:gd name="connsiteX8" fmla="*/ 1307 w 1632168"/>
                  <a:gd name="connsiteY8" fmla="*/ 676744 h 1163123"/>
                  <a:gd name="connsiteX0" fmla="*/ 1307 w 1631063"/>
                  <a:gd name="connsiteY0" fmla="*/ 676744 h 1163123"/>
                  <a:gd name="connsiteX1" fmla="*/ 196493 w 1631063"/>
                  <a:gd name="connsiteY1" fmla="*/ 169401 h 1163123"/>
                  <a:gd name="connsiteX2" fmla="*/ 818828 w 1631063"/>
                  <a:gd name="connsiteY2" fmla="*/ 85 h 1163123"/>
                  <a:gd name="connsiteX3" fmla="*/ 1332886 w 1631063"/>
                  <a:gd name="connsiteY3" fmla="*/ 153544 h 1163123"/>
                  <a:gd name="connsiteX4" fmla="*/ 1631063 w 1631063"/>
                  <a:gd name="connsiteY4" fmla="*/ 660887 h 1163123"/>
                  <a:gd name="connsiteX5" fmla="*/ 1334928 w 1631063"/>
                  <a:gd name="connsiteY5" fmla="*/ 1018075 h 1163123"/>
                  <a:gd name="connsiteX6" fmla="*/ 818828 w 1631063"/>
                  <a:gd name="connsiteY6" fmla="*/ 1163123 h 1163123"/>
                  <a:gd name="connsiteX7" fmla="*/ 267563 w 1631063"/>
                  <a:gd name="connsiteY7" fmla="*/ 1018075 h 1163123"/>
                  <a:gd name="connsiteX8" fmla="*/ 1307 w 1631063"/>
                  <a:gd name="connsiteY8" fmla="*/ 676744 h 1163123"/>
                  <a:gd name="connsiteX0" fmla="*/ 1307 w 1633758"/>
                  <a:gd name="connsiteY0" fmla="*/ 676744 h 1163123"/>
                  <a:gd name="connsiteX1" fmla="*/ 196493 w 1633758"/>
                  <a:gd name="connsiteY1" fmla="*/ 169401 h 1163123"/>
                  <a:gd name="connsiteX2" fmla="*/ 818828 w 1633758"/>
                  <a:gd name="connsiteY2" fmla="*/ 85 h 1163123"/>
                  <a:gd name="connsiteX3" fmla="*/ 1332886 w 1633758"/>
                  <a:gd name="connsiteY3" fmla="*/ 153544 h 1163123"/>
                  <a:gd name="connsiteX4" fmla="*/ 1631063 w 1633758"/>
                  <a:gd name="connsiteY4" fmla="*/ 660887 h 1163123"/>
                  <a:gd name="connsiteX5" fmla="*/ 1334928 w 1633758"/>
                  <a:gd name="connsiteY5" fmla="*/ 1018075 h 1163123"/>
                  <a:gd name="connsiteX6" fmla="*/ 818828 w 1633758"/>
                  <a:gd name="connsiteY6" fmla="*/ 1163123 h 1163123"/>
                  <a:gd name="connsiteX7" fmla="*/ 267563 w 1633758"/>
                  <a:gd name="connsiteY7" fmla="*/ 1018075 h 1163123"/>
                  <a:gd name="connsiteX8" fmla="*/ 1307 w 1633758"/>
                  <a:gd name="connsiteY8" fmla="*/ 676744 h 1163123"/>
                  <a:gd name="connsiteX0" fmla="*/ 1307 w 1606958"/>
                  <a:gd name="connsiteY0" fmla="*/ 676744 h 1163123"/>
                  <a:gd name="connsiteX1" fmla="*/ 196493 w 1606958"/>
                  <a:gd name="connsiteY1" fmla="*/ 169401 h 1163123"/>
                  <a:gd name="connsiteX2" fmla="*/ 818828 w 1606958"/>
                  <a:gd name="connsiteY2" fmla="*/ 85 h 1163123"/>
                  <a:gd name="connsiteX3" fmla="*/ 1332886 w 1606958"/>
                  <a:gd name="connsiteY3" fmla="*/ 153544 h 1163123"/>
                  <a:gd name="connsiteX4" fmla="*/ 1603869 w 1606958"/>
                  <a:gd name="connsiteY4" fmla="*/ 654088 h 1163123"/>
                  <a:gd name="connsiteX5" fmla="*/ 1334928 w 1606958"/>
                  <a:gd name="connsiteY5" fmla="*/ 1018075 h 1163123"/>
                  <a:gd name="connsiteX6" fmla="*/ 818828 w 1606958"/>
                  <a:gd name="connsiteY6" fmla="*/ 1163123 h 1163123"/>
                  <a:gd name="connsiteX7" fmla="*/ 267563 w 1606958"/>
                  <a:gd name="connsiteY7" fmla="*/ 1018075 h 1163123"/>
                  <a:gd name="connsiteX8" fmla="*/ 1307 w 1606958"/>
                  <a:gd name="connsiteY8" fmla="*/ 676744 h 1163123"/>
                  <a:gd name="connsiteX0" fmla="*/ 1307 w 1604122"/>
                  <a:gd name="connsiteY0" fmla="*/ 676744 h 1163123"/>
                  <a:gd name="connsiteX1" fmla="*/ 196493 w 1604122"/>
                  <a:gd name="connsiteY1" fmla="*/ 169401 h 1163123"/>
                  <a:gd name="connsiteX2" fmla="*/ 818828 w 1604122"/>
                  <a:gd name="connsiteY2" fmla="*/ 85 h 1163123"/>
                  <a:gd name="connsiteX3" fmla="*/ 1332886 w 1604122"/>
                  <a:gd name="connsiteY3" fmla="*/ 153544 h 1163123"/>
                  <a:gd name="connsiteX4" fmla="*/ 1603869 w 1604122"/>
                  <a:gd name="connsiteY4" fmla="*/ 654088 h 1163123"/>
                  <a:gd name="connsiteX5" fmla="*/ 1334928 w 1604122"/>
                  <a:gd name="connsiteY5" fmla="*/ 1018075 h 1163123"/>
                  <a:gd name="connsiteX6" fmla="*/ 818828 w 1604122"/>
                  <a:gd name="connsiteY6" fmla="*/ 1163123 h 1163123"/>
                  <a:gd name="connsiteX7" fmla="*/ 267563 w 1604122"/>
                  <a:gd name="connsiteY7" fmla="*/ 1018075 h 1163123"/>
                  <a:gd name="connsiteX8" fmla="*/ 1307 w 1604122"/>
                  <a:gd name="connsiteY8" fmla="*/ 676744 h 1163123"/>
                  <a:gd name="connsiteX0" fmla="*/ 1307 w 1604122"/>
                  <a:gd name="connsiteY0" fmla="*/ 676744 h 1163123"/>
                  <a:gd name="connsiteX1" fmla="*/ 196493 w 1604122"/>
                  <a:gd name="connsiteY1" fmla="*/ 169401 h 1163123"/>
                  <a:gd name="connsiteX2" fmla="*/ 818828 w 1604122"/>
                  <a:gd name="connsiteY2" fmla="*/ 85 h 1163123"/>
                  <a:gd name="connsiteX3" fmla="*/ 1332886 w 1604122"/>
                  <a:gd name="connsiteY3" fmla="*/ 153544 h 1163123"/>
                  <a:gd name="connsiteX4" fmla="*/ 1603869 w 1604122"/>
                  <a:gd name="connsiteY4" fmla="*/ 654088 h 1163123"/>
                  <a:gd name="connsiteX5" fmla="*/ 1334928 w 1604122"/>
                  <a:gd name="connsiteY5" fmla="*/ 1018075 h 1163123"/>
                  <a:gd name="connsiteX6" fmla="*/ 818828 w 1604122"/>
                  <a:gd name="connsiteY6" fmla="*/ 1163123 h 1163123"/>
                  <a:gd name="connsiteX7" fmla="*/ 267563 w 1604122"/>
                  <a:gd name="connsiteY7" fmla="*/ 1018075 h 1163123"/>
                  <a:gd name="connsiteX8" fmla="*/ 1307 w 1604122"/>
                  <a:gd name="connsiteY8" fmla="*/ 676744 h 1163123"/>
                  <a:gd name="connsiteX0" fmla="*/ 1307 w 1573596"/>
                  <a:gd name="connsiteY0" fmla="*/ 676744 h 1163123"/>
                  <a:gd name="connsiteX1" fmla="*/ 196493 w 1573596"/>
                  <a:gd name="connsiteY1" fmla="*/ 169401 h 1163123"/>
                  <a:gd name="connsiteX2" fmla="*/ 818828 w 1573596"/>
                  <a:gd name="connsiteY2" fmla="*/ 85 h 1163123"/>
                  <a:gd name="connsiteX3" fmla="*/ 1332886 w 1573596"/>
                  <a:gd name="connsiteY3" fmla="*/ 153544 h 1163123"/>
                  <a:gd name="connsiteX4" fmla="*/ 1573276 w 1573596"/>
                  <a:gd name="connsiteY4" fmla="*/ 620095 h 1163123"/>
                  <a:gd name="connsiteX5" fmla="*/ 1334928 w 1573596"/>
                  <a:gd name="connsiteY5" fmla="*/ 1018075 h 1163123"/>
                  <a:gd name="connsiteX6" fmla="*/ 818828 w 1573596"/>
                  <a:gd name="connsiteY6" fmla="*/ 1163123 h 1163123"/>
                  <a:gd name="connsiteX7" fmla="*/ 267563 w 1573596"/>
                  <a:gd name="connsiteY7" fmla="*/ 1018075 h 1163123"/>
                  <a:gd name="connsiteX8" fmla="*/ 1307 w 1573596"/>
                  <a:gd name="connsiteY8" fmla="*/ 676744 h 116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596" h="1163123">
                    <a:moveTo>
                      <a:pt x="1307" y="676744"/>
                    </a:moveTo>
                    <a:cubicBezTo>
                      <a:pt x="-10538" y="535298"/>
                      <a:pt x="58478" y="266321"/>
                      <a:pt x="196493" y="169401"/>
                    </a:cubicBezTo>
                    <a:cubicBezTo>
                      <a:pt x="334508" y="72481"/>
                      <a:pt x="629429" y="2728"/>
                      <a:pt x="818828" y="85"/>
                    </a:cubicBezTo>
                    <a:cubicBezTo>
                      <a:pt x="1008227" y="-2558"/>
                      <a:pt x="1194871" y="56624"/>
                      <a:pt x="1332886" y="153544"/>
                    </a:cubicBezTo>
                    <a:cubicBezTo>
                      <a:pt x="1470901" y="250464"/>
                      <a:pt x="1580300" y="447113"/>
                      <a:pt x="1573276" y="620095"/>
                    </a:cubicBezTo>
                    <a:cubicBezTo>
                      <a:pt x="1556053" y="799876"/>
                      <a:pt x="1470301" y="934369"/>
                      <a:pt x="1334928" y="1018075"/>
                    </a:cubicBezTo>
                    <a:cubicBezTo>
                      <a:pt x="1199555" y="1101781"/>
                      <a:pt x="996722" y="1163123"/>
                      <a:pt x="818828" y="1163123"/>
                    </a:cubicBezTo>
                    <a:cubicBezTo>
                      <a:pt x="640934" y="1163123"/>
                      <a:pt x="403816" y="1099138"/>
                      <a:pt x="267563" y="1018075"/>
                    </a:cubicBezTo>
                    <a:cubicBezTo>
                      <a:pt x="131310" y="937012"/>
                      <a:pt x="13152" y="818190"/>
                      <a:pt x="1307" y="676744"/>
                    </a:cubicBezTo>
                    <a:close/>
                  </a:path>
                </a:pathLst>
              </a:cu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 磁気ディスク 11"/>
              <p:cNvSpPr/>
              <p:nvPr/>
            </p:nvSpPr>
            <p:spPr>
              <a:xfrm>
                <a:off x="7938374" y="2672916"/>
                <a:ext cx="252028" cy="108012"/>
              </a:xfrm>
              <a:prstGeom prst="flowChartMagneticDisk">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月 14"/>
              <p:cNvSpPr/>
              <p:nvPr/>
            </p:nvSpPr>
            <p:spPr>
              <a:xfrm>
                <a:off x="7428436" y="2838384"/>
                <a:ext cx="259060" cy="752477"/>
              </a:xfrm>
              <a:custGeom>
                <a:avLst/>
                <a:gdLst>
                  <a:gd name="connsiteX0" fmla="*/ 216024 w 216024"/>
                  <a:gd name="connsiteY0" fmla="*/ 504056 h 504056"/>
                  <a:gd name="connsiteX1" fmla="*/ 0 w 216024"/>
                  <a:gd name="connsiteY1" fmla="*/ 252028 h 504056"/>
                  <a:gd name="connsiteX2" fmla="*/ 216024 w 216024"/>
                  <a:gd name="connsiteY2" fmla="*/ 0 h 504056"/>
                  <a:gd name="connsiteX3" fmla="*/ 108012 w 216024"/>
                  <a:gd name="connsiteY3" fmla="*/ 252028 h 504056"/>
                  <a:gd name="connsiteX4" fmla="*/ 216024 w 216024"/>
                  <a:gd name="connsiteY4" fmla="*/ 504056 h 504056"/>
                  <a:gd name="connsiteX0" fmla="*/ 217231 w 217231"/>
                  <a:gd name="connsiteY0" fmla="*/ 551626 h 551626"/>
                  <a:gd name="connsiteX1" fmla="*/ 1207 w 217231"/>
                  <a:gd name="connsiteY1" fmla="*/ 299598 h 551626"/>
                  <a:gd name="connsiteX2" fmla="*/ 159090 w 217231"/>
                  <a:gd name="connsiteY2" fmla="*/ 0 h 551626"/>
                  <a:gd name="connsiteX3" fmla="*/ 109219 w 217231"/>
                  <a:gd name="connsiteY3" fmla="*/ 299598 h 551626"/>
                  <a:gd name="connsiteX4" fmla="*/ 217231 w 217231"/>
                  <a:gd name="connsiteY4" fmla="*/ 551626 h 551626"/>
                  <a:gd name="connsiteX0" fmla="*/ 216364 w 258648"/>
                  <a:gd name="connsiteY0" fmla="*/ 752477 h 752477"/>
                  <a:gd name="connsiteX1" fmla="*/ 340 w 258648"/>
                  <a:gd name="connsiteY1" fmla="*/ 500449 h 752477"/>
                  <a:gd name="connsiteX2" fmla="*/ 258648 w 258648"/>
                  <a:gd name="connsiteY2" fmla="*/ 0 h 752477"/>
                  <a:gd name="connsiteX3" fmla="*/ 108352 w 258648"/>
                  <a:gd name="connsiteY3" fmla="*/ 500449 h 752477"/>
                  <a:gd name="connsiteX4" fmla="*/ 216364 w 258648"/>
                  <a:gd name="connsiteY4" fmla="*/ 752477 h 752477"/>
                  <a:gd name="connsiteX0" fmla="*/ 211095 w 253379"/>
                  <a:gd name="connsiteY0" fmla="*/ 752477 h 752477"/>
                  <a:gd name="connsiteX1" fmla="*/ 357 w 253379"/>
                  <a:gd name="connsiteY1" fmla="*/ 352454 h 752477"/>
                  <a:gd name="connsiteX2" fmla="*/ 253379 w 253379"/>
                  <a:gd name="connsiteY2" fmla="*/ 0 h 752477"/>
                  <a:gd name="connsiteX3" fmla="*/ 103083 w 253379"/>
                  <a:gd name="connsiteY3" fmla="*/ 500449 h 752477"/>
                  <a:gd name="connsiteX4" fmla="*/ 211095 w 253379"/>
                  <a:gd name="connsiteY4" fmla="*/ 752477 h 752477"/>
                  <a:gd name="connsiteX0" fmla="*/ 211095 w 253379"/>
                  <a:gd name="connsiteY0" fmla="*/ 752477 h 752477"/>
                  <a:gd name="connsiteX1" fmla="*/ 357 w 253379"/>
                  <a:gd name="connsiteY1" fmla="*/ 352454 h 752477"/>
                  <a:gd name="connsiteX2" fmla="*/ 253379 w 253379"/>
                  <a:gd name="connsiteY2" fmla="*/ 0 h 752477"/>
                  <a:gd name="connsiteX3" fmla="*/ 97798 w 253379"/>
                  <a:gd name="connsiteY3" fmla="*/ 304884 h 752477"/>
                  <a:gd name="connsiteX4" fmla="*/ 211095 w 253379"/>
                  <a:gd name="connsiteY4" fmla="*/ 752477 h 752477"/>
                  <a:gd name="connsiteX0" fmla="*/ 223376 w 265660"/>
                  <a:gd name="connsiteY0" fmla="*/ 752477 h 760004"/>
                  <a:gd name="connsiteX1" fmla="*/ 57216 w 265660"/>
                  <a:gd name="connsiteY1" fmla="*/ 618365 h 760004"/>
                  <a:gd name="connsiteX2" fmla="*/ 12638 w 265660"/>
                  <a:gd name="connsiteY2" fmla="*/ 352454 h 760004"/>
                  <a:gd name="connsiteX3" fmla="*/ 265660 w 265660"/>
                  <a:gd name="connsiteY3" fmla="*/ 0 h 760004"/>
                  <a:gd name="connsiteX4" fmla="*/ 110079 w 265660"/>
                  <a:gd name="connsiteY4" fmla="*/ 304884 h 760004"/>
                  <a:gd name="connsiteX5" fmla="*/ 223376 w 265660"/>
                  <a:gd name="connsiteY5" fmla="*/ 752477 h 760004"/>
                  <a:gd name="connsiteX0" fmla="*/ 223376 w 265660"/>
                  <a:gd name="connsiteY0" fmla="*/ 752477 h 760004"/>
                  <a:gd name="connsiteX1" fmla="*/ 57216 w 265660"/>
                  <a:gd name="connsiteY1" fmla="*/ 618365 h 760004"/>
                  <a:gd name="connsiteX2" fmla="*/ 12638 w 265660"/>
                  <a:gd name="connsiteY2" fmla="*/ 352454 h 760004"/>
                  <a:gd name="connsiteX3" fmla="*/ 265660 w 265660"/>
                  <a:gd name="connsiteY3" fmla="*/ 0 h 760004"/>
                  <a:gd name="connsiteX4" fmla="*/ 110079 w 265660"/>
                  <a:gd name="connsiteY4" fmla="*/ 304884 h 760004"/>
                  <a:gd name="connsiteX5" fmla="*/ 120643 w 265660"/>
                  <a:gd name="connsiteY5" fmla="*/ 565509 h 760004"/>
                  <a:gd name="connsiteX6" fmla="*/ 223376 w 265660"/>
                  <a:gd name="connsiteY6" fmla="*/ 752477 h 760004"/>
                  <a:gd name="connsiteX0" fmla="*/ 216776 w 259060"/>
                  <a:gd name="connsiteY0" fmla="*/ 752477 h 760004"/>
                  <a:gd name="connsiteX1" fmla="*/ 50616 w 259060"/>
                  <a:gd name="connsiteY1" fmla="*/ 618365 h 760004"/>
                  <a:gd name="connsiteX2" fmla="*/ 6038 w 259060"/>
                  <a:gd name="connsiteY2" fmla="*/ 352454 h 760004"/>
                  <a:gd name="connsiteX3" fmla="*/ 259060 w 259060"/>
                  <a:gd name="connsiteY3" fmla="*/ 0 h 760004"/>
                  <a:gd name="connsiteX4" fmla="*/ 103479 w 259060"/>
                  <a:gd name="connsiteY4" fmla="*/ 304884 h 760004"/>
                  <a:gd name="connsiteX5" fmla="*/ 114043 w 259060"/>
                  <a:gd name="connsiteY5" fmla="*/ 565509 h 760004"/>
                  <a:gd name="connsiteX6" fmla="*/ 216776 w 259060"/>
                  <a:gd name="connsiteY6" fmla="*/ 752477 h 760004"/>
                  <a:gd name="connsiteX0" fmla="*/ 216776 w 259060"/>
                  <a:gd name="connsiteY0" fmla="*/ 752477 h 760004"/>
                  <a:gd name="connsiteX1" fmla="*/ 50616 w 259060"/>
                  <a:gd name="connsiteY1" fmla="*/ 618365 h 760004"/>
                  <a:gd name="connsiteX2" fmla="*/ 6038 w 259060"/>
                  <a:gd name="connsiteY2" fmla="*/ 352454 h 760004"/>
                  <a:gd name="connsiteX3" fmla="*/ 259060 w 259060"/>
                  <a:gd name="connsiteY3" fmla="*/ 0 h 760004"/>
                  <a:gd name="connsiteX4" fmla="*/ 103479 w 259060"/>
                  <a:gd name="connsiteY4" fmla="*/ 304884 h 760004"/>
                  <a:gd name="connsiteX5" fmla="*/ 114043 w 259060"/>
                  <a:gd name="connsiteY5" fmla="*/ 565509 h 760004"/>
                  <a:gd name="connsiteX6" fmla="*/ 216776 w 259060"/>
                  <a:gd name="connsiteY6" fmla="*/ 752477 h 760004"/>
                  <a:gd name="connsiteX0" fmla="*/ 216776 w 259060"/>
                  <a:gd name="connsiteY0" fmla="*/ 752477 h 752477"/>
                  <a:gd name="connsiteX1" fmla="*/ 50616 w 259060"/>
                  <a:gd name="connsiteY1" fmla="*/ 618365 h 752477"/>
                  <a:gd name="connsiteX2" fmla="*/ 6038 w 259060"/>
                  <a:gd name="connsiteY2" fmla="*/ 352454 h 752477"/>
                  <a:gd name="connsiteX3" fmla="*/ 259060 w 259060"/>
                  <a:gd name="connsiteY3" fmla="*/ 0 h 752477"/>
                  <a:gd name="connsiteX4" fmla="*/ 103479 w 259060"/>
                  <a:gd name="connsiteY4" fmla="*/ 304884 h 752477"/>
                  <a:gd name="connsiteX5" fmla="*/ 114043 w 259060"/>
                  <a:gd name="connsiteY5" fmla="*/ 565509 h 752477"/>
                  <a:gd name="connsiteX6" fmla="*/ 216776 w 259060"/>
                  <a:gd name="connsiteY6" fmla="*/ 752477 h 75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60" h="752477">
                    <a:moveTo>
                      <a:pt x="216776" y="752477"/>
                    </a:moveTo>
                    <a:cubicBezTo>
                      <a:pt x="139856" y="717483"/>
                      <a:pt x="85739" y="685036"/>
                      <a:pt x="50616" y="618365"/>
                    </a:cubicBezTo>
                    <a:cubicBezTo>
                      <a:pt x="15493" y="551694"/>
                      <a:pt x="-12846" y="487229"/>
                      <a:pt x="6038" y="352454"/>
                    </a:cubicBezTo>
                    <a:cubicBezTo>
                      <a:pt x="24922" y="217679"/>
                      <a:pt x="139753" y="0"/>
                      <a:pt x="259060" y="0"/>
                    </a:cubicBezTo>
                    <a:cubicBezTo>
                      <a:pt x="191065" y="59496"/>
                      <a:pt x="127649" y="210632"/>
                      <a:pt x="103479" y="304884"/>
                    </a:cubicBezTo>
                    <a:cubicBezTo>
                      <a:pt x="79309" y="399136"/>
                      <a:pt x="95160" y="490910"/>
                      <a:pt x="114043" y="565509"/>
                    </a:cubicBezTo>
                    <a:cubicBezTo>
                      <a:pt x="132926" y="640108"/>
                      <a:pt x="182401" y="699105"/>
                      <a:pt x="216776" y="752477"/>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月 14"/>
              <p:cNvSpPr/>
              <p:nvPr/>
            </p:nvSpPr>
            <p:spPr>
              <a:xfrm flipH="1">
                <a:off x="8426730" y="2812085"/>
                <a:ext cx="317320" cy="784190"/>
              </a:xfrm>
              <a:custGeom>
                <a:avLst/>
                <a:gdLst>
                  <a:gd name="connsiteX0" fmla="*/ 216024 w 216024"/>
                  <a:gd name="connsiteY0" fmla="*/ 504056 h 504056"/>
                  <a:gd name="connsiteX1" fmla="*/ 0 w 216024"/>
                  <a:gd name="connsiteY1" fmla="*/ 252028 h 504056"/>
                  <a:gd name="connsiteX2" fmla="*/ 216024 w 216024"/>
                  <a:gd name="connsiteY2" fmla="*/ 0 h 504056"/>
                  <a:gd name="connsiteX3" fmla="*/ 108012 w 216024"/>
                  <a:gd name="connsiteY3" fmla="*/ 252028 h 504056"/>
                  <a:gd name="connsiteX4" fmla="*/ 216024 w 216024"/>
                  <a:gd name="connsiteY4" fmla="*/ 504056 h 504056"/>
                  <a:gd name="connsiteX0" fmla="*/ 217231 w 217231"/>
                  <a:gd name="connsiteY0" fmla="*/ 551626 h 551626"/>
                  <a:gd name="connsiteX1" fmla="*/ 1207 w 217231"/>
                  <a:gd name="connsiteY1" fmla="*/ 299598 h 551626"/>
                  <a:gd name="connsiteX2" fmla="*/ 159090 w 217231"/>
                  <a:gd name="connsiteY2" fmla="*/ 0 h 551626"/>
                  <a:gd name="connsiteX3" fmla="*/ 109219 w 217231"/>
                  <a:gd name="connsiteY3" fmla="*/ 299598 h 551626"/>
                  <a:gd name="connsiteX4" fmla="*/ 217231 w 217231"/>
                  <a:gd name="connsiteY4" fmla="*/ 551626 h 551626"/>
                  <a:gd name="connsiteX0" fmla="*/ 217672 w 318097"/>
                  <a:gd name="connsiteY0" fmla="*/ 784190 h 784190"/>
                  <a:gd name="connsiteX1" fmla="*/ 1648 w 318097"/>
                  <a:gd name="connsiteY1" fmla="*/ 532162 h 784190"/>
                  <a:gd name="connsiteX2" fmla="*/ 318097 w 318097"/>
                  <a:gd name="connsiteY2" fmla="*/ 0 h 784190"/>
                  <a:gd name="connsiteX3" fmla="*/ 109660 w 318097"/>
                  <a:gd name="connsiteY3" fmla="*/ 532162 h 784190"/>
                  <a:gd name="connsiteX4" fmla="*/ 217672 w 318097"/>
                  <a:gd name="connsiteY4" fmla="*/ 784190 h 784190"/>
                  <a:gd name="connsiteX0" fmla="*/ 217672 w 318097"/>
                  <a:gd name="connsiteY0" fmla="*/ 784190 h 784190"/>
                  <a:gd name="connsiteX1" fmla="*/ 1648 w 318097"/>
                  <a:gd name="connsiteY1" fmla="*/ 532162 h 784190"/>
                  <a:gd name="connsiteX2" fmla="*/ 318097 w 318097"/>
                  <a:gd name="connsiteY2" fmla="*/ 0 h 784190"/>
                  <a:gd name="connsiteX3" fmla="*/ 93803 w 318097"/>
                  <a:gd name="connsiteY3" fmla="*/ 378881 h 784190"/>
                  <a:gd name="connsiteX4" fmla="*/ 217672 w 318097"/>
                  <a:gd name="connsiteY4" fmla="*/ 784190 h 784190"/>
                  <a:gd name="connsiteX0" fmla="*/ 181318 w 281743"/>
                  <a:gd name="connsiteY0" fmla="*/ 784190 h 784190"/>
                  <a:gd name="connsiteX1" fmla="*/ 2293 w 281743"/>
                  <a:gd name="connsiteY1" fmla="*/ 331311 h 784190"/>
                  <a:gd name="connsiteX2" fmla="*/ 281743 w 281743"/>
                  <a:gd name="connsiteY2" fmla="*/ 0 h 784190"/>
                  <a:gd name="connsiteX3" fmla="*/ 57449 w 281743"/>
                  <a:gd name="connsiteY3" fmla="*/ 378881 h 784190"/>
                  <a:gd name="connsiteX4" fmla="*/ 181318 w 281743"/>
                  <a:gd name="connsiteY4" fmla="*/ 784190 h 784190"/>
                  <a:gd name="connsiteX0" fmla="*/ 189059 w 289484"/>
                  <a:gd name="connsiteY0" fmla="*/ 784190 h 784190"/>
                  <a:gd name="connsiteX1" fmla="*/ 10034 w 289484"/>
                  <a:gd name="connsiteY1" fmla="*/ 331311 h 784190"/>
                  <a:gd name="connsiteX2" fmla="*/ 289484 w 289484"/>
                  <a:gd name="connsiteY2" fmla="*/ 0 h 784190"/>
                  <a:gd name="connsiteX3" fmla="*/ 65190 w 289484"/>
                  <a:gd name="connsiteY3" fmla="*/ 378881 h 784190"/>
                  <a:gd name="connsiteX4" fmla="*/ 189059 w 289484"/>
                  <a:gd name="connsiteY4" fmla="*/ 784190 h 784190"/>
                  <a:gd name="connsiteX0" fmla="*/ 202656 w 303081"/>
                  <a:gd name="connsiteY0" fmla="*/ 784190 h 784190"/>
                  <a:gd name="connsiteX1" fmla="*/ 23631 w 303081"/>
                  <a:gd name="connsiteY1" fmla="*/ 331311 h 784190"/>
                  <a:gd name="connsiteX2" fmla="*/ 303081 w 303081"/>
                  <a:gd name="connsiteY2" fmla="*/ 0 h 784190"/>
                  <a:gd name="connsiteX3" fmla="*/ 78787 w 303081"/>
                  <a:gd name="connsiteY3" fmla="*/ 378881 h 784190"/>
                  <a:gd name="connsiteX4" fmla="*/ 202656 w 303081"/>
                  <a:gd name="connsiteY4" fmla="*/ 784190 h 784190"/>
                  <a:gd name="connsiteX0" fmla="*/ 188655 w 289080"/>
                  <a:gd name="connsiteY0" fmla="*/ 784190 h 784190"/>
                  <a:gd name="connsiteX1" fmla="*/ 25486 w 289080"/>
                  <a:gd name="connsiteY1" fmla="*/ 278455 h 784190"/>
                  <a:gd name="connsiteX2" fmla="*/ 289080 w 289080"/>
                  <a:gd name="connsiteY2" fmla="*/ 0 h 784190"/>
                  <a:gd name="connsiteX3" fmla="*/ 64786 w 289080"/>
                  <a:gd name="connsiteY3" fmla="*/ 378881 h 784190"/>
                  <a:gd name="connsiteX4" fmla="*/ 188655 w 289080"/>
                  <a:gd name="connsiteY4" fmla="*/ 784190 h 784190"/>
                  <a:gd name="connsiteX0" fmla="*/ 216895 w 317320"/>
                  <a:gd name="connsiteY0" fmla="*/ 784190 h 784190"/>
                  <a:gd name="connsiteX1" fmla="*/ 22013 w 317320"/>
                  <a:gd name="connsiteY1" fmla="*/ 347167 h 784190"/>
                  <a:gd name="connsiteX2" fmla="*/ 317320 w 317320"/>
                  <a:gd name="connsiteY2" fmla="*/ 0 h 784190"/>
                  <a:gd name="connsiteX3" fmla="*/ 93026 w 317320"/>
                  <a:gd name="connsiteY3" fmla="*/ 378881 h 784190"/>
                  <a:gd name="connsiteX4" fmla="*/ 216895 w 317320"/>
                  <a:gd name="connsiteY4" fmla="*/ 784190 h 78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20" h="784190">
                    <a:moveTo>
                      <a:pt x="216895" y="784190"/>
                    </a:moveTo>
                    <a:cubicBezTo>
                      <a:pt x="97588" y="784190"/>
                      <a:pt x="-58151" y="536006"/>
                      <a:pt x="22013" y="347167"/>
                    </a:cubicBezTo>
                    <a:cubicBezTo>
                      <a:pt x="102177" y="158328"/>
                      <a:pt x="198013" y="0"/>
                      <a:pt x="317320" y="0"/>
                    </a:cubicBezTo>
                    <a:cubicBezTo>
                      <a:pt x="249325" y="59496"/>
                      <a:pt x="109764" y="248183"/>
                      <a:pt x="93026" y="378881"/>
                    </a:cubicBezTo>
                    <a:cubicBezTo>
                      <a:pt x="76289" y="509579"/>
                      <a:pt x="148900" y="724694"/>
                      <a:pt x="216895" y="78419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月 14"/>
              <p:cNvSpPr/>
              <p:nvPr/>
            </p:nvSpPr>
            <p:spPr>
              <a:xfrm rot="6679097">
                <a:off x="7701571" y="2518446"/>
                <a:ext cx="133429" cy="317885"/>
              </a:xfrm>
              <a:custGeom>
                <a:avLst/>
                <a:gdLst>
                  <a:gd name="connsiteX0" fmla="*/ 216024 w 216024"/>
                  <a:gd name="connsiteY0" fmla="*/ 504056 h 504056"/>
                  <a:gd name="connsiteX1" fmla="*/ 0 w 216024"/>
                  <a:gd name="connsiteY1" fmla="*/ 252028 h 504056"/>
                  <a:gd name="connsiteX2" fmla="*/ 216024 w 216024"/>
                  <a:gd name="connsiteY2" fmla="*/ 0 h 504056"/>
                  <a:gd name="connsiteX3" fmla="*/ 108012 w 216024"/>
                  <a:gd name="connsiteY3" fmla="*/ 252028 h 504056"/>
                  <a:gd name="connsiteX4" fmla="*/ 216024 w 216024"/>
                  <a:gd name="connsiteY4" fmla="*/ 504056 h 504056"/>
                  <a:gd name="connsiteX0" fmla="*/ 217231 w 217231"/>
                  <a:gd name="connsiteY0" fmla="*/ 551626 h 551626"/>
                  <a:gd name="connsiteX1" fmla="*/ 1207 w 217231"/>
                  <a:gd name="connsiteY1" fmla="*/ 299598 h 551626"/>
                  <a:gd name="connsiteX2" fmla="*/ 159090 w 217231"/>
                  <a:gd name="connsiteY2" fmla="*/ 0 h 551626"/>
                  <a:gd name="connsiteX3" fmla="*/ 109219 w 217231"/>
                  <a:gd name="connsiteY3" fmla="*/ 299598 h 551626"/>
                  <a:gd name="connsiteX4" fmla="*/ 217231 w 217231"/>
                  <a:gd name="connsiteY4" fmla="*/ 551626 h 551626"/>
                  <a:gd name="connsiteX0" fmla="*/ 233728 w 233728"/>
                  <a:gd name="connsiteY0" fmla="*/ 565732 h 565732"/>
                  <a:gd name="connsiteX1" fmla="*/ 1800 w 233728"/>
                  <a:gd name="connsiteY1" fmla="*/ 299598 h 565732"/>
                  <a:gd name="connsiteX2" fmla="*/ 159683 w 233728"/>
                  <a:gd name="connsiteY2" fmla="*/ 0 h 565732"/>
                  <a:gd name="connsiteX3" fmla="*/ 109812 w 233728"/>
                  <a:gd name="connsiteY3" fmla="*/ 299598 h 565732"/>
                  <a:gd name="connsiteX4" fmla="*/ 233728 w 233728"/>
                  <a:gd name="connsiteY4" fmla="*/ 565732 h 565732"/>
                  <a:gd name="connsiteX0" fmla="*/ 242025 w 242025"/>
                  <a:gd name="connsiteY0" fmla="*/ 565732 h 565732"/>
                  <a:gd name="connsiteX1" fmla="*/ 1599 w 242025"/>
                  <a:gd name="connsiteY1" fmla="*/ 252362 h 565732"/>
                  <a:gd name="connsiteX2" fmla="*/ 167980 w 242025"/>
                  <a:gd name="connsiteY2" fmla="*/ 0 h 565732"/>
                  <a:gd name="connsiteX3" fmla="*/ 118109 w 242025"/>
                  <a:gd name="connsiteY3" fmla="*/ 299598 h 565732"/>
                  <a:gd name="connsiteX4" fmla="*/ 242025 w 242025"/>
                  <a:gd name="connsiteY4" fmla="*/ 565732 h 56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025" h="565732">
                    <a:moveTo>
                      <a:pt x="242025" y="565732"/>
                    </a:moveTo>
                    <a:cubicBezTo>
                      <a:pt x="122718" y="565732"/>
                      <a:pt x="13940" y="346651"/>
                      <a:pt x="1599" y="252362"/>
                    </a:cubicBezTo>
                    <a:cubicBezTo>
                      <a:pt x="-10742" y="158073"/>
                      <a:pt x="48673" y="0"/>
                      <a:pt x="167980" y="0"/>
                    </a:cubicBezTo>
                    <a:cubicBezTo>
                      <a:pt x="99985" y="59496"/>
                      <a:pt x="105768" y="205309"/>
                      <a:pt x="118109" y="299598"/>
                    </a:cubicBezTo>
                    <a:cubicBezTo>
                      <a:pt x="130450" y="393887"/>
                      <a:pt x="174030" y="506236"/>
                      <a:pt x="242025" y="56573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月 14"/>
              <p:cNvSpPr/>
              <p:nvPr/>
            </p:nvSpPr>
            <p:spPr>
              <a:xfrm>
                <a:off x="7748537" y="3231104"/>
                <a:ext cx="153182" cy="465962"/>
              </a:xfrm>
              <a:custGeom>
                <a:avLst/>
                <a:gdLst>
                  <a:gd name="connsiteX0" fmla="*/ 216024 w 216024"/>
                  <a:gd name="connsiteY0" fmla="*/ 504056 h 504056"/>
                  <a:gd name="connsiteX1" fmla="*/ 0 w 216024"/>
                  <a:gd name="connsiteY1" fmla="*/ 252028 h 504056"/>
                  <a:gd name="connsiteX2" fmla="*/ 216024 w 216024"/>
                  <a:gd name="connsiteY2" fmla="*/ 0 h 504056"/>
                  <a:gd name="connsiteX3" fmla="*/ 108012 w 216024"/>
                  <a:gd name="connsiteY3" fmla="*/ 252028 h 504056"/>
                  <a:gd name="connsiteX4" fmla="*/ 216024 w 216024"/>
                  <a:gd name="connsiteY4" fmla="*/ 504056 h 504056"/>
                  <a:gd name="connsiteX0" fmla="*/ 217231 w 217231"/>
                  <a:gd name="connsiteY0" fmla="*/ 551626 h 551626"/>
                  <a:gd name="connsiteX1" fmla="*/ 1207 w 217231"/>
                  <a:gd name="connsiteY1" fmla="*/ 299598 h 551626"/>
                  <a:gd name="connsiteX2" fmla="*/ 159090 w 217231"/>
                  <a:gd name="connsiteY2" fmla="*/ 0 h 551626"/>
                  <a:gd name="connsiteX3" fmla="*/ 109219 w 217231"/>
                  <a:gd name="connsiteY3" fmla="*/ 299598 h 551626"/>
                  <a:gd name="connsiteX4" fmla="*/ 217231 w 217231"/>
                  <a:gd name="connsiteY4" fmla="*/ 551626 h 551626"/>
                  <a:gd name="connsiteX0" fmla="*/ 216364 w 258648"/>
                  <a:gd name="connsiteY0" fmla="*/ 752477 h 752477"/>
                  <a:gd name="connsiteX1" fmla="*/ 340 w 258648"/>
                  <a:gd name="connsiteY1" fmla="*/ 500449 h 752477"/>
                  <a:gd name="connsiteX2" fmla="*/ 258648 w 258648"/>
                  <a:gd name="connsiteY2" fmla="*/ 0 h 752477"/>
                  <a:gd name="connsiteX3" fmla="*/ 108352 w 258648"/>
                  <a:gd name="connsiteY3" fmla="*/ 500449 h 752477"/>
                  <a:gd name="connsiteX4" fmla="*/ 216364 w 258648"/>
                  <a:gd name="connsiteY4" fmla="*/ 752477 h 752477"/>
                  <a:gd name="connsiteX0" fmla="*/ 211095 w 253379"/>
                  <a:gd name="connsiteY0" fmla="*/ 752477 h 752477"/>
                  <a:gd name="connsiteX1" fmla="*/ 357 w 253379"/>
                  <a:gd name="connsiteY1" fmla="*/ 352454 h 752477"/>
                  <a:gd name="connsiteX2" fmla="*/ 253379 w 253379"/>
                  <a:gd name="connsiteY2" fmla="*/ 0 h 752477"/>
                  <a:gd name="connsiteX3" fmla="*/ 103083 w 253379"/>
                  <a:gd name="connsiteY3" fmla="*/ 500449 h 752477"/>
                  <a:gd name="connsiteX4" fmla="*/ 211095 w 253379"/>
                  <a:gd name="connsiteY4" fmla="*/ 752477 h 752477"/>
                  <a:gd name="connsiteX0" fmla="*/ 211095 w 253379"/>
                  <a:gd name="connsiteY0" fmla="*/ 752477 h 752477"/>
                  <a:gd name="connsiteX1" fmla="*/ 357 w 253379"/>
                  <a:gd name="connsiteY1" fmla="*/ 352454 h 752477"/>
                  <a:gd name="connsiteX2" fmla="*/ 253379 w 253379"/>
                  <a:gd name="connsiteY2" fmla="*/ 0 h 752477"/>
                  <a:gd name="connsiteX3" fmla="*/ 97798 w 253379"/>
                  <a:gd name="connsiteY3" fmla="*/ 304884 h 752477"/>
                  <a:gd name="connsiteX4" fmla="*/ 211095 w 253379"/>
                  <a:gd name="connsiteY4" fmla="*/ 752477 h 752477"/>
                  <a:gd name="connsiteX0" fmla="*/ 223376 w 265660"/>
                  <a:gd name="connsiteY0" fmla="*/ 752477 h 760004"/>
                  <a:gd name="connsiteX1" fmla="*/ 57216 w 265660"/>
                  <a:gd name="connsiteY1" fmla="*/ 618365 h 760004"/>
                  <a:gd name="connsiteX2" fmla="*/ 12638 w 265660"/>
                  <a:gd name="connsiteY2" fmla="*/ 352454 h 760004"/>
                  <a:gd name="connsiteX3" fmla="*/ 265660 w 265660"/>
                  <a:gd name="connsiteY3" fmla="*/ 0 h 760004"/>
                  <a:gd name="connsiteX4" fmla="*/ 110079 w 265660"/>
                  <a:gd name="connsiteY4" fmla="*/ 304884 h 760004"/>
                  <a:gd name="connsiteX5" fmla="*/ 223376 w 265660"/>
                  <a:gd name="connsiteY5" fmla="*/ 752477 h 760004"/>
                  <a:gd name="connsiteX0" fmla="*/ 223376 w 265660"/>
                  <a:gd name="connsiteY0" fmla="*/ 752477 h 760004"/>
                  <a:gd name="connsiteX1" fmla="*/ 57216 w 265660"/>
                  <a:gd name="connsiteY1" fmla="*/ 618365 h 760004"/>
                  <a:gd name="connsiteX2" fmla="*/ 12638 w 265660"/>
                  <a:gd name="connsiteY2" fmla="*/ 352454 h 760004"/>
                  <a:gd name="connsiteX3" fmla="*/ 265660 w 265660"/>
                  <a:gd name="connsiteY3" fmla="*/ 0 h 760004"/>
                  <a:gd name="connsiteX4" fmla="*/ 110079 w 265660"/>
                  <a:gd name="connsiteY4" fmla="*/ 304884 h 760004"/>
                  <a:gd name="connsiteX5" fmla="*/ 120643 w 265660"/>
                  <a:gd name="connsiteY5" fmla="*/ 565509 h 760004"/>
                  <a:gd name="connsiteX6" fmla="*/ 223376 w 265660"/>
                  <a:gd name="connsiteY6" fmla="*/ 752477 h 760004"/>
                  <a:gd name="connsiteX0" fmla="*/ 216776 w 259060"/>
                  <a:gd name="connsiteY0" fmla="*/ 752477 h 760004"/>
                  <a:gd name="connsiteX1" fmla="*/ 50616 w 259060"/>
                  <a:gd name="connsiteY1" fmla="*/ 618365 h 760004"/>
                  <a:gd name="connsiteX2" fmla="*/ 6038 w 259060"/>
                  <a:gd name="connsiteY2" fmla="*/ 352454 h 760004"/>
                  <a:gd name="connsiteX3" fmla="*/ 259060 w 259060"/>
                  <a:gd name="connsiteY3" fmla="*/ 0 h 760004"/>
                  <a:gd name="connsiteX4" fmla="*/ 103479 w 259060"/>
                  <a:gd name="connsiteY4" fmla="*/ 304884 h 760004"/>
                  <a:gd name="connsiteX5" fmla="*/ 114043 w 259060"/>
                  <a:gd name="connsiteY5" fmla="*/ 565509 h 760004"/>
                  <a:gd name="connsiteX6" fmla="*/ 216776 w 259060"/>
                  <a:gd name="connsiteY6" fmla="*/ 752477 h 760004"/>
                  <a:gd name="connsiteX0" fmla="*/ 214361 w 215592"/>
                  <a:gd name="connsiteY0" fmla="*/ 613832 h 621359"/>
                  <a:gd name="connsiteX1" fmla="*/ 48201 w 215592"/>
                  <a:gd name="connsiteY1" fmla="*/ 479720 h 621359"/>
                  <a:gd name="connsiteX2" fmla="*/ 3623 w 215592"/>
                  <a:gd name="connsiteY2" fmla="*/ 213809 h 621359"/>
                  <a:gd name="connsiteX3" fmla="*/ 124507 w 215592"/>
                  <a:gd name="connsiteY3" fmla="*/ 0 h 621359"/>
                  <a:gd name="connsiteX4" fmla="*/ 101064 w 215592"/>
                  <a:gd name="connsiteY4" fmla="*/ 166239 h 621359"/>
                  <a:gd name="connsiteX5" fmla="*/ 111628 w 215592"/>
                  <a:gd name="connsiteY5" fmla="*/ 426864 h 621359"/>
                  <a:gd name="connsiteX6" fmla="*/ 214361 w 215592"/>
                  <a:gd name="connsiteY6" fmla="*/ 613832 h 621359"/>
                  <a:gd name="connsiteX0" fmla="*/ 214361 w 215592"/>
                  <a:gd name="connsiteY0" fmla="*/ 613832 h 621359"/>
                  <a:gd name="connsiteX1" fmla="*/ 48201 w 215592"/>
                  <a:gd name="connsiteY1" fmla="*/ 479720 h 621359"/>
                  <a:gd name="connsiteX2" fmla="*/ 3623 w 215592"/>
                  <a:gd name="connsiteY2" fmla="*/ 213809 h 621359"/>
                  <a:gd name="connsiteX3" fmla="*/ 124507 w 215592"/>
                  <a:gd name="connsiteY3" fmla="*/ 0 h 621359"/>
                  <a:gd name="connsiteX4" fmla="*/ 69350 w 215592"/>
                  <a:gd name="connsiteY4" fmla="*/ 275695 h 621359"/>
                  <a:gd name="connsiteX5" fmla="*/ 111628 w 215592"/>
                  <a:gd name="connsiteY5" fmla="*/ 426864 h 621359"/>
                  <a:gd name="connsiteX6" fmla="*/ 214361 w 215592"/>
                  <a:gd name="connsiteY6" fmla="*/ 613832 h 621359"/>
                  <a:gd name="connsiteX0" fmla="*/ 214030 w 215261"/>
                  <a:gd name="connsiteY0" fmla="*/ 650318 h 657845"/>
                  <a:gd name="connsiteX1" fmla="*/ 47870 w 215261"/>
                  <a:gd name="connsiteY1" fmla="*/ 516206 h 657845"/>
                  <a:gd name="connsiteX2" fmla="*/ 3292 w 215261"/>
                  <a:gd name="connsiteY2" fmla="*/ 250295 h 657845"/>
                  <a:gd name="connsiteX3" fmla="*/ 118891 w 215261"/>
                  <a:gd name="connsiteY3" fmla="*/ 0 h 657845"/>
                  <a:gd name="connsiteX4" fmla="*/ 69019 w 215261"/>
                  <a:gd name="connsiteY4" fmla="*/ 312181 h 657845"/>
                  <a:gd name="connsiteX5" fmla="*/ 111297 w 215261"/>
                  <a:gd name="connsiteY5" fmla="*/ 463350 h 657845"/>
                  <a:gd name="connsiteX6" fmla="*/ 214030 w 215261"/>
                  <a:gd name="connsiteY6" fmla="*/ 650318 h 657845"/>
                  <a:gd name="connsiteX0" fmla="*/ 214030 w 215261"/>
                  <a:gd name="connsiteY0" fmla="*/ 650318 h 657845"/>
                  <a:gd name="connsiteX1" fmla="*/ 47870 w 215261"/>
                  <a:gd name="connsiteY1" fmla="*/ 516206 h 657845"/>
                  <a:gd name="connsiteX2" fmla="*/ 3292 w 215261"/>
                  <a:gd name="connsiteY2" fmla="*/ 250295 h 657845"/>
                  <a:gd name="connsiteX3" fmla="*/ 118891 w 215261"/>
                  <a:gd name="connsiteY3" fmla="*/ 0 h 657845"/>
                  <a:gd name="connsiteX4" fmla="*/ 69019 w 215261"/>
                  <a:gd name="connsiteY4" fmla="*/ 312181 h 657845"/>
                  <a:gd name="connsiteX5" fmla="*/ 111297 w 215261"/>
                  <a:gd name="connsiteY5" fmla="*/ 463350 h 657845"/>
                  <a:gd name="connsiteX6" fmla="*/ 214030 w 215261"/>
                  <a:gd name="connsiteY6" fmla="*/ 650318 h 657845"/>
                  <a:gd name="connsiteX0" fmla="*/ 214030 w 215261"/>
                  <a:gd name="connsiteY0" fmla="*/ 650318 h 657845"/>
                  <a:gd name="connsiteX1" fmla="*/ 47870 w 215261"/>
                  <a:gd name="connsiteY1" fmla="*/ 516206 h 657845"/>
                  <a:gd name="connsiteX2" fmla="*/ 3292 w 215261"/>
                  <a:gd name="connsiteY2" fmla="*/ 250295 h 657845"/>
                  <a:gd name="connsiteX3" fmla="*/ 118891 w 215261"/>
                  <a:gd name="connsiteY3" fmla="*/ 0 h 657845"/>
                  <a:gd name="connsiteX4" fmla="*/ 69019 w 215261"/>
                  <a:gd name="connsiteY4" fmla="*/ 312181 h 657845"/>
                  <a:gd name="connsiteX5" fmla="*/ 111297 w 215261"/>
                  <a:gd name="connsiteY5" fmla="*/ 463350 h 657845"/>
                  <a:gd name="connsiteX6" fmla="*/ 214030 w 215261"/>
                  <a:gd name="connsiteY6" fmla="*/ 650318 h 657845"/>
                  <a:gd name="connsiteX0" fmla="*/ 161174 w 163599"/>
                  <a:gd name="connsiteY0" fmla="*/ 555457 h 576614"/>
                  <a:gd name="connsiteX1" fmla="*/ 47870 w 163599"/>
                  <a:gd name="connsiteY1" fmla="*/ 516206 h 576614"/>
                  <a:gd name="connsiteX2" fmla="*/ 3292 w 163599"/>
                  <a:gd name="connsiteY2" fmla="*/ 250295 h 576614"/>
                  <a:gd name="connsiteX3" fmla="*/ 118891 w 163599"/>
                  <a:gd name="connsiteY3" fmla="*/ 0 h 576614"/>
                  <a:gd name="connsiteX4" fmla="*/ 69019 w 163599"/>
                  <a:gd name="connsiteY4" fmla="*/ 312181 h 576614"/>
                  <a:gd name="connsiteX5" fmla="*/ 111297 w 163599"/>
                  <a:gd name="connsiteY5" fmla="*/ 463350 h 576614"/>
                  <a:gd name="connsiteX6" fmla="*/ 161174 w 163599"/>
                  <a:gd name="connsiteY6" fmla="*/ 555457 h 576614"/>
                  <a:gd name="connsiteX0" fmla="*/ 161174 w 162708"/>
                  <a:gd name="connsiteY0" fmla="*/ 555457 h 576614"/>
                  <a:gd name="connsiteX1" fmla="*/ 47870 w 162708"/>
                  <a:gd name="connsiteY1" fmla="*/ 516206 h 576614"/>
                  <a:gd name="connsiteX2" fmla="*/ 3292 w 162708"/>
                  <a:gd name="connsiteY2" fmla="*/ 250295 h 576614"/>
                  <a:gd name="connsiteX3" fmla="*/ 118891 w 162708"/>
                  <a:gd name="connsiteY3" fmla="*/ 0 h 576614"/>
                  <a:gd name="connsiteX4" fmla="*/ 69019 w 162708"/>
                  <a:gd name="connsiteY4" fmla="*/ 312181 h 576614"/>
                  <a:gd name="connsiteX5" fmla="*/ 79583 w 162708"/>
                  <a:gd name="connsiteY5" fmla="*/ 456053 h 576614"/>
                  <a:gd name="connsiteX6" fmla="*/ 161174 w 162708"/>
                  <a:gd name="connsiteY6" fmla="*/ 555457 h 576614"/>
                  <a:gd name="connsiteX0" fmla="*/ 161174 w 161276"/>
                  <a:gd name="connsiteY0" fmla="*/ 555457 h 575570"/>
                  <a:gd name="connsiteX1" fmla="*/ 47870 w 161276"/>
                  <a:gd name="connsiteY1" fmla="*/ 516206 h 575570"/>
                  <a:gd name="connsiteX2" fmla="*/ 3292 w 161276"/>
                  <a:gd name="connsiteY2" fmla="*/ 250295 h 575570"/>
                  <a:gd name="connsiteX3" fmla="*/ 118891 w 161276"/>
                  <a:gd name="connsiteY3" fmla="*/ 0 h 575570"/>
                  <a:gd name="connsiteX4" fmla="*/ 69019 w 161276"/>
                  <a:gd name="connsiteY4" fmla="*/ 312181 h 575570"/>
                  <a:gd name="connsiteX5" fmla="*/ 161174 w 161276"/>
                  <a:gd name="connsiteY5" fmla="*/ 555457 h 575570"/>
                  <a:gd name="connsiteX0" fmla="*/ 161174 w 161261"/>
                  <a:gd name="connsiteY0" fmla="*/ 555457 h 575570"/>
                  <a:gd name="connsiteX1" fmla="*/ 47870 w 161261"/>
                  <a:gd name="connsiteY1" fmla="*/ 516206 h 575570"/>
                  <a:gd name="connsiteX2" fmla="*/ 3292 w 161261"/>
                  <a:gd name="connsiteY2" fmla="*/ 250295 h 575570"/>
                  <a:gd name="connsiteX3" fmla="*/ 118891 w 161261"/>
                  <a:gd name="connsiteY3" fmla="*/ 0 h 575570"/>
                  <a:gd name="connsiteX4" fmla="*/ 53162 w 161261"/>
                  <a:gd name="connsiteY4" fmla="*/ 363261 h 575570"/>
                  <a:gd name="connsiteX5" fmla="*/ 161174 w 161261"/>
                  <a:gd name="connsiteY5" fmla="*/ 555457 h 575570"/>
                  <a:gd name="connsiteX0" fmla="*/ 162099 w 162186"/>
                  <a:gd name="connsiteY0" fmla="*/ 555457 h 565524"/>
                  <a:gd name="connsiteX1" fmla="*/ 43509 w 162186"/>
                  <a:gd name="connsiteY1" fmla="*/ 465127 h 565524"/>
                  <a:gd name="connsiteX2" fmla="*/ 4217 w 162186"/>
                  <a:gd name="connsiteY2" fmla="*/ 250295 h 565524"/>
                  <a:gd name="connsiteX3" fmla="*/ 119816 w 162186"/>
                  <a:gd name="connsiteY3" fmla="*/ 0 h 565524"/>
                  <a:gd name="connsiteX4" fmla="*/ 54087 w 162186"/>
                  <a:gd name="connsiteY4" fmla="*/ 363261 h 565524"/>
                  <a:gd name="connsiteX5" fmla="*/ 162099 w 162186"/>
                  <a:gd name="connsiteY5" fmla="*/ 555457 h 565524"/>
                  <a:gd name="connsiteX0" fmla="*/ 180300 w 180387"/>
                  <a:gd name="connsiteY0" fmla="*/ 555457 h 565524"/>
                  <a:gd name="connsiteX1" fmla="*/ 61710 w 180387"/>
                  <a:gd name="connsiteY1" fmla="*/ 465127 h 565524"/>
                  <a:gd name="connsiteX2" fmla="*/ 22418 w 180387"/>
                  <a:gd name="connsiteY2" fmla="*/ 250295 h 565524"/>
                  <a:gd name="connsiteX3" fmla="*/ 138017 w 180387"/>
                  <a:gd name="connsiteY3" fmla="*/ 0 h 565524"/>
                  <a:gd name="connsiteX4" fmla="*/ 72288 w 180387"/>
                  <a:gd name="connsiteY4" fmla="*/ 363261 h 565524"/>
                  <a:gd name="connsiteX5" fmla="*/ 180300 w 180387"/>
                  <a:gd name="connsiteY5" fmla="*/ 555457 h 565524"/>
                  <a:gd name="connsiteX0" fmla="*/ 168779 w 168866"/>
                  <a:gd name="connsiteY0" fmla="*/ 555457 h 565524"/>
                  <a:gd name="connsiteX1" fmla="*/ 50189 w 168866"/>
                  <a:gd name="connsiteY1" fmla="*/ 465127 h 565524"/>
                  <a:gd name="connsiteX2" fmla="*/ 10897 w 168866"/>
                  <a:gd name="connsiteY2" fmla="*/ 250295 h 565524"/>
                  <a:gd name="connsiteX3" fmla="*/ 126496 w 168866"/>
                  <a:gd name="connsiteY3" fmla="*/ 0 h 565524"/>
                  <a:gd name="connsiteX4" fmla="*/ 60767 w 168866"/>
                  <a:gd name="connsiteY4" fmla="*/ 363261 h 565524"/>
                  <a:gd name="connsiteX5" fmla="*/ 168779 w 168866"/>
                  <a:gd name="connsiteY5" fmla="*/ 555457 h 565524"/>
                  <a:gd name="connsiteX0" fmla="*/ 168779 w 168866"/>
                  <a:gd name="connsiteY0" fmla="*/ 555457 h 565524"/>
                  <a:gd name="connsiteX1" fmla="*/ 50189 w 168866"/>
                  <a:gd name="connsiteY1" fmla="*/ 465127 h 565524"/>
                  <a:gd name="connsiteX2" fmla="*/ 10897 w 168866"/>
                  <a:gd name="connsiteY2" fmla="*/ 250295 h 565524"/>
                  <a:gd name="connsiteX3" fmla="*/ 126496 w 168866"/>
                  <a:gd name="connsiteY3" fmla="*/ 0 h 565524"/>
                  <a:gd name="connsiteX4" fmla="*/ 60767 w 168866"/>
                  <a:gd name="connsiteY4" fmla="*/ 363261 h 565524"/>
                  <a:gd name="connsiteX5" fmla="*/ 168779 w 168866"/>
                  <a:gd name="connsiteY5" fmla="*/ 555457 h 565524"/>
                  <a:gd name="connsiteX0" fmla="*/ 168779 w 168871"/>
                  <a:gd name="connsiteY0" fmla="*/ 558939 h 569006"/>
                  <a:gd name="connsiteX1" fmla="*/ 50189 w 168871"/>
                  <a:gd name="connsiteY1" fmla="*/ 468609 h 569006"/>
                  <a:gd name="connsiteX2" fmla="*/ 10897 w 168871"/>
                  <a:gd name="connsiteY2" fmla="*/ 253777 h 569006"/>
                  <a:gd name="connsiteX3" fmla="*/ 126496 w 168871"/>
                  <a:gd name="connsiteY3" fmla="*/ 3482 h 569006"/>
                  <a:gd name="connsiteX4" fmla="*/ 90901 w 168871"/>
                  <a:gd name="connsiteY4" fmla="*/ 133261 h 569006"/>
                  <a:gd name="connsiteX5" fmla="*/ 60767 w 168871"/>
                  <a:gd name="connsiteY5" fmla="*/ 366743 h 569006"/>
                  <a:gd name="connsiteX6" fmla="*/ 168779 w 168871"/>
                  <a:gd name="connsiteY6" fmla="*/ 558939 h 569006"/>
                  <a:gd name="connsiteX0" fmla="*/ 158326 w 158418"/>
                  <a:gd name="connsiteY0" fmla="*/ 558939 h 569006"/>
                  <a:gd name="connsiteX1" fmla="*/ 39736 w 158418"/>
                  <a:gd name="connsiteY1" fmla="*/ 468609 h 569006"/>
                  <a:gd name="connsiteX2" fmla="*/ 444 w 158418"/>
                  <a:gd name="connsiteY2" fmla="*/ 253777 h 569006"/>
                  <a:gd name="connsiteX3" fmla="*/ 116043 w 158418"/>
                  <a:gd name="connsiteY3" fmla="*/ 3482 h 569006"/>
                  <a:gd name="connsiteX4" fmla="*/ 80448 w 158418"/>
                  <a:gd name="connsiteY4" fmla="*/ 133261 h 569006"/>
                  <a:gd name="connsiteX5" fmla="*/ 50314 w 158418"/>
                  <a:gd name="connsiteY5" fmla="*/ 366743 h 569006"/>
                  <a:gd name="connsiteX6" fmla="*/ 158326 w 158418"/>
                  <a:gd name="connsiteY6" fmla="*/ 558939 h 569006"/>
                  <a:gd name="connsiteX0" fmla="*/ 158326 w 158429"/>
                  <a:gd name="connsiteY0" fmla="*/ 558939 h 569006"/>
                  <a:gd name="connsiteX1" fmla="*/ 39736 w 158429"/>
                  <a:gd name="connsiteY1" fmla="*/ 468609 h 569006"/>
                  <a:gd name="connsiteX2" fmla="*/ 444 w 158429"/>
                  <a:gd name="connsiteY2" fmla="*/ 253777 h 569006"/>
                  <a:gd name="connsiteX3" fmla="*/ 116043 w 158429"/>
                  <a:gd name="connsiteY3" fmla="*/ 3482 h 569006"/>
                  <a:gd name="connsiteX4" fmla="*/ 80448 w 158429"/>
                  <a:gd name="connsiteY4" fmla="*/ 133261 h 569006"/>
                  <a:gd name="connsiteX5" fmla="*/ 60885 w 158429"/>
                  <a:gd name="connsiteY5" fmla="*/ 308367 h 569006"/>
                  <a:gd name="connsiteX6" fmla="*/ 158326 w 158429"/>
                  <a:gd name="connsiteY6" fmla="*/ 558939 h 569006"/>
                  <a:gd name="connsiteX0" fmla="*/ 158326 w 158429"/>
                  <a:gd name="connsiteY0" fmla="*/ 558939 h 569006"/>
                  <a:gd name="connsiteX1" fmla="*/ 39736 w 158429"/>
                  <a:gd name="connsiteY1" fmla="*/ 468609 h 569006"/>
                  <a:gd name="connsiteX2" fmla="*/ 444 w 158429"/>
                  <a:gd name="connsiteY2" fmla="*/ 253777 h 569006"/>
                  <a:gd name="connsiteX3" fmla="*/ 116043 w 158429"/>
                  <a:gd name="connsiteY3" fmla="*/ 3482 h 569006"/>
                  <a:gd name="connsiteX4" fmla="*/ 80448 w 158429"/>
                  <a:gd name="connsiteY4" fmla="*/ 133261 h 569006"/>
                  <a:gd name="connsiteX5" fmla="*/ 60885 w 158429"/>
                  <a:gd name="connsiteY5" fmla="*/ 308367 h 569006"/>
                  <a:gd name="connsiteX6" fmla="*/ 158326 w 158429"/>
                  <a:gd name="connsiteY6" fmla="*/ 558939 h 569006"/>
                  <a:gd name="connsiteX0" fmla="*/ 158326 w 158429"/>
                  <a:gd name="connsiteY0" fmla="*/ 558939 h 569006"/>
                  <a:gd name="connsiteX1" fmla="*/ 39736 w 158429"/>
                  <a:gd name="connsiteY1" fmla="*/ 468609 h 569006"/>
                  <a:gd name="connsiteX2" fmla="*/ 444 w 158429"/>
                  <a:gd name="connsiteY2" fmla="*/ 253777 h 569006"/>
                  <a:gd name="connsiteX3" fmla="*/ 116043 w 158429"/>
                  <a:gd name="connsiteY3" fmla="*/ 3482 h 569006"/>
                  <a:gd name="connsiteX4" fmla="*/ 80448 w 158429"/>
                  <a:gd name="connsiteY4" fmla="*/ 133261 h 569006"/>
                  <a:gd name="connsiteX5" fmla="*/ 60885 w 158429"/>
                  <a:gd name="connsiteY5" fmla="*/ 308367 h 569006"/>
                  <a:gd name="connsiteX6" fmla="*/ 158326 w 158429"/>
                  <a:gd name="connsiteY6" fmla="*/ 558939 h 569006"/>
                  <a:gd name="connsiteX0" fmla="*/ 157979 w 158082"/>
                  <a:gd name="connsiteY0" fmla="*/ 558939 h 569006"/>
                  <a:gd name="connsiteX1" fmla="*/ 39389 w 158082"/>
                  <a:gd name="connsiteY1" fmla="*/ 468609 h 569006"/>
                  <a:gd name="connsiteX2" fmla="*/ 97 w 158082"/>
                  <a:gd name="connsiteY2" fmla="*/ 253777 h 569006"/>
                  <a:gd name="connsiteX3" fmla="*/ 115696 w 158082"/>
                  <a:gd name="connsiteY3" fmla="*/ 3482 h 569006"/>
                  <a:gd name="connsiteX4" fmla="*/ 80101 w 158082"/>
                  <a:gd name="connsiteY4" fmla="*/ 133261 h 569006"/>
                  <a:gd name="connsiteX5" fmla="*/ 60538 w 158082"/>
                  <a:gd name="connsiteY5" fmla="*/ 308367 h 569006"/>
                  <a:gd name="connsiteX6" fmla="*/ 157979 w 158082"/>
                  <a:gd name="connsiteY6" fmla="*/ 558939 h 569006"/>
                  <a:gd name="connsiteX0" fmla="*/ 161367 w 161470"/>
                  <a:gd name="connsiteY0" fmla="*/ 558939 h 569006"/>
                  <a:gd name="connsiteX1" fmla="*/ 42777 w 161470"/>
                  <a:gd name="connsiteY1" fmla="*/ 468609 h 569006"/>
                  <a:gd name="connsiteX2" fmla="*/ 85 w 161470"/>
                  <a:gd name="connsiteY2" fmla="*/ 263161 h 569006"/>
                  <a:gd name="connsiteX3" fmla="*/ 119084 w 161470"/>
                  <a:gd name="connsiteY3" fmla="*/ 3482 h 569006"/>
                  <a:gd name="connsiteX4" fmla="*/ 83489 w 161470"/>
                  <a:gd name="connsiteY4" fmla="*/ 133261 h 569006"/>
                  <a:gd name="connsiteX5" fmla="*/ 63926 w 161470"/>
                  <a:gd name="connsiteY5" fmla="*/ 308367 h 569006"/>
                  <a:gd name="connsiteX6" fmla="*/ 161367 w 161470"/>
                  <a:gd name="connsiteY6" fmla="*/ 558939 h 569006"/>
                  <a:gd name="connsiteX0" fmla="*/ 161367 w 161478"/>
                  <a:gd name="connsiteY0" fmla="*/ 558939 h 569006"/>
                  <a:gd name="connsiteX1" fmla="*/ 42777 w 161478"/>
                  <a:gd name="connsiteY1" fmla="*/ 468609 h 569006"/>
                  <a:gd name="connsiteX2" fmla="*/ 85 w 161478"/>
                  <a:gd name="connsiteY2" fmla="*/ 263161 h 569006"/>
                  <a:gd name="connsiteX3" fmla="*/ 119084 w 161478"/>
                  <a:gd name="connsiteY3" fmla="*/ 3482 h 569006"/>
                  <a:gd name="connsiteX4" fmla="*/ 83489 w 161478"/>
                  <a:gd name="connsiteY4" fmla="*/ 133261 h 569006"/>
                  <a:gd name="connsiteX5" fmla="*/ 70725 w 161478"/>
                  <a:gd name="connsiteY5" fmla="*/ 369374 h 569006"/>
                  <a:gd name="connsiteX6" fmla="*/ 161367 w 161478"/>
                  <a:gd name="connsiteY6" fmla="*/ 558939 h 569006"/>
                  <a:gd name="connsiteX0" fmla="*/ 161367 w 161367"/>
                  <a:gd name="connsiteY0" fmla="*/ 558939 h 569006"/>
                  <a:gd name="connsiteX1" fmla="*/ 42777 w 161367"/>
                  <a:gd name="connsiteY1" fmla="*/ 468609 h 569006"/>
                  <a:gd name="connsiteX2" fmla="*/ 85 w 161367"/>
                  <a:gd name="connsiteY2" fmla="*/ 263161 h 569006"/>
                  <a:gd name="connsiteX3" fmla="*/ 119084 w 161367"/>
                  <a:gd name="connsiteY3" fmla="*/ 3482 h 569006"/>
                  <a:gd name="connsiteX4" fmla="*/ 83489 w 161367"/>
                  <a:gd name="connsiteY4" fmla="*/ 133261 h 569006"/>
                  <a:gd name="connsiteX5" fmla="*/ 70725 w 161367"/>
                  <a:gd name="connsiteY5" fmla="*/ 369374 h 569006"/>
                  <a:gd name="connsiteX6" fmla="*/ 161367 w 161367"/>
                  <a:gd name="connsiteY6" fmla="*/ 558939 h 569006"/>
                  <a:gd name="connsiteX0" fmla="*/ 161367 w 161367"/>
                  <a:gd name="connsiteY0" fmla="*/ 557905 h 567972"/>
                  <a:gd name="connsiteX1" fmla="*/ 42777 w 161367"/>
                  <a:gd name="connsiteY1" fmla="*/ 467575 h 567972"/>
                  <a:gd name="connsiteX2" fmla="*/ 85 w 161367"/>
                  <a:gd name="connsiteY2" fmla="*/ 262127 h 567972"/>
                  <a:gd name="connsiteX3" fmla="*/ 119084 w 161367"/>
                  <a:gd name="connsiteY3" fmla="*/ 2448 h 567972"/>
                  <a:gd name="connsiteX4" fmla="*/ 66492 w 161367"/>
                  <a:gd name="connsiteY4" fmla="*/ 179157 h 567972"/>
                  <a:gd name="connsiteX5" fmla="*/ 70725 w 161367"/>
                  <a:gd name="connsiteY5" fmla="*/ 368340 h 567972"/>
                  <a:gd name="connsiteX6" fmla="*/ 161367 w 161367"/>
                  <a:gd name="connsiteY6" fmla="*/ 557905 h 567972"/>
                  <a:gd name="connsiteX0" fmla="*/ 161367 w 161367"/>
                  <a:gd name="connsiteY0" fmla="*/ 558055 h 568122"/>
                  <a:gd name="connsiteX1" fmla="*/ 42777 w 161367"/>
                  <a:gd name="connsiteY1" fmla="*/ 467725 h 568122"/>
                  <a:gd name="connsiteX2" fmla="*/ 85 w 161367"/>
                  <a:gd name="connsiteY2" fmla="*/ 262277 h 568122"/>
                  <a:gd name="connsiteX3" fmla="*/ 119084 w 161367"/>
                  <a:gd name="connsiteY3" fmla="*/ 2598 h 568122"/>
                  <a:gd name="connsiteX4" fmla="*/ 66492 w 161367"/>
                  <a:gd name="connsiteY4" fmla="*/ 179307 h 568122"/>
                  <a:gd name="connsiteX5" fmla="*/ 70725 w 161367"/>
                  <a:gd name="connsiteY5" fmla="*/ 368490 h 568122"/>
                  <a:gd name="connsiteX6" fmla="*/ 161367 w 161367"/>
                  <a:gd name="connsiteY6" fmla="*/ 558055 h 568122"/>
                  <a:gd name="connsiteX0" fmla="*/ 161367 w 161367"/>
                  <a:gd name="connsiteY0" fmla="*/ 558055 h 568122"/>
                  <a:gd name="connsiteX1" fmla="*/ 42777 w 161367"/>
                  <a:gd name="connsiteY1" fmla="*/ 467725 h 568122"/>
                  <a:gd name="connsiteX2" fmla="*/ 85 w 161367"/>
                  <a:gd name="connsiteY2" fmla="*/ 262277 h 568122"/>
                  <a:gd name="connsiteX3" fmla="*/ 119084 w 161367"/>
                  <a:gd name="connsiteY3" fmla="*/ 2598 h 568122"/>
                  <a:gd name="connsiteX4" fmla="*/ 66492 w 161367"/>
                  <a:gd name="connsiteY4" fmla="*/ 179307 h 568122"/>
                  <a:gd name="connsiteX5" fmla="*/ 70725 w 161367"/>
                  <a:gd name="connsiteY5" fmla="*/ 368490 h 568122"/>
                  <a:gd name="connsiteX6" fmla="*/ 161367 w 161367"/>
                  <a:gd name="connsiteY6" fmla="*/ 558055 h 568122"/>
                  <a:gd name="connsiteX0" fmla="*/ 162872 w 162872"/>
                  <a:gd name="connsiteY0" fmla="*/ 632266 h 642333"/>
                  <a:gd name="connsiteX1" fmla="*/ 44282 w 162872"/>
                  <a:gd name="connsiteY1" fmla="*/ 541936 h 642333"/>
                  <a:gd name="connsiteX2" fmla="*/ 1590 w 162872"/>
                  <a:gd name="connsiteY2" fmla="*/ 336488 h 642333"/>
                  <a:gd name="connsiteX3" fmla="*/ 100193 w 162872"/>
                  <a:gd name="connsiteY3" fmla="*/ 1723 h 642333"/>
                  <a:gd name="connsiteX4" fmla="*/ 67997 w 162872"/>
                  <a:gd name="connsiteY4" fmla="*/ 253518 h 642333"/>
                  <a:gd name="connsiteX5" fmla="*/ 72230 w 162872"/>
                  <a:gd name="connsiteY5" fmla="*/ 442701 h 642333"/>
                  <a:gd name="connsiteX6" fmla="*/ 162872 w 162872"/>
                  <a:gd name="connsiteY6" fmla="*/ 632266 h 642333"/>
                  <a:gd name="connsiteX0" fmla="*/ 153182 w 153182"/>
                  <a:gd name="connsiteY0" fmla="*/ 632266 h 642333"/>
                  <a:gd name="connsiteX1" fmla="*/ 34592 w 153182"/>
                  <a:gd name="connsiteY1" fmla="*/ 541936 h 642333"/>
                  <a:gd name="connsiteX2" fmla="*/ 2098 w 153182"/>
                  <a:gd name="connsiteY2" fmla="*/ 205086 h 642333"/>
                  <a:gd name="connsiteX3" fmla="*/ 90503 w 153182"/>
                  <a:gd name="connsiteY3" fmla="*/ 1723 h 642333"/>
                  <a:gd name="connsiteX4" fmla="*/ 58307 w 153182"/>
                  <a:gd name="connsiteY4" fmla="*/ 253518 h 642333"/>
                  <a:gd name="connsiteX5" fmla="*/ 62540 w 153182"/>
                  <a:gd name="connsiteY5" fmla="*/ 442701 h 642333"/>
                  <a:gd name="connsiteX6" fmla="*/ 153182 w 153182"/>
                  <a:gd name="connsiteY6" fmla="*/ 632266 h 642333"/>
                  <a:gd name="connsiteX0" fmla="*/ 153182 w 153182"/>
                  <a:gd name="connsiteY0" fmla="*/ 633225 h 643292"/>
                  <a:gd name="connsiteX1" fmla="*/ 34592 w 153182"/>
                  <a:gd name="connsiteY1" fmla="*/ 542895 h 643292"/>
                  <a:gd name="connsiteX2" fmla="*/ 2098 w 153182"/>
                  <a:gd name="connsiteY2" fmla="*/ 206045 h 643292"/>
                  <a:gd name="connsiteX3" fmla="*/ 90503 w 153182"/>
                  <a:gd name="connsiteY3" fmla="*/ 2682 h 643292"/>
                  <a:gd name="connsiteX4" fmla="*/ 54908 w 153182"/>
                  <a:gd name="connsiteY4" fmla="*/ 174698 h 643292"/>
                  <a:gd name="connsiteX5" fmla="*/ 62540 w 153182"/>
                  <a:gd name="connsiteY5" fmla="*/ 443660 h 643292"/>
                  <a:gd name="connsiteX6" fmla="*/ 153182 w 153182"/>
                  <a:gd name="connsiteY6" fmla="*/ 633225 h 64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82" h="643292">
                    <a:moveTo>
                      <a:pt x="153182" y="633225"/>
                    </a:moveTo>
                    <a:cubicBezTo>
                      <a:pt x="149657" y="667229"/>
                      <a:pt x="69715" y="609566"/>
                      <a:pt x="34592" y="542895"/>
                    </a:cubicBezTo>
                    <a:cubicBezTo>
                      <a:pt x="16465" y="513767"/>
                      <a:pt x="-7220" y="296080"/>
                      <a:pt x="2098" y="206045"/>
                    </a:cubicBezTo>
                    <a:cubicBezTo>
                      <a:pt x="11416" y="116010"/>
                      <a:pt x="80693" y="25200"/>
                      <a:pt x="90503" y="2682"/>
                    </a:cubicBezTo>
                    <a:cubicBezTo>
                      <a:pt x="100313" y="-19836"/>
                      <a:pt x="69263" y="104768"/>
                      <a:pt x="54908" y="174698"/>
                    </a:cubicBezTo>
                    <a:cubicBezTo>
                      <a:pt x="43953" y="249320"/>
                      <a:pt x="46161" y="367239"/>
                      <a:pt x="62540" y="443660"/>
                    </a:cubicBezTo>
                    <a:cubicBezTo>
                      <a:pt x="78919" y="520081"/>
                      <a:pt x="115916" y="580450"/>
                      <a:pt x="153182" y="63322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rot="6143388">
              <a:off x="4393816" y="5010546"/>
              <a:ext cx="515423" cy="1079208"/>
              <a:chOff x="1552196" y="3977176"/>
              <a:chExt cx="515423" cy="1079208"/>
            </a:xfrm>
          </p:grpSpPr>
          <p:sp>
            <p:nvSpPr>
              <p:cNvPr id="20" name="円/楕円 41"/>
              <p:cNvSpPr/>
              <p:nvPr/>
            </p:nvSpPr>
            <p:spPr>
              <a:xfrm rot="20011763">
                <a:off x="1603778" y="3977176"/>
                <a:ext cx="463841" cy="1079208"/>
              </a:xfrm>
              <a:custGeom>
                <a:avLst/>
                <a:gdLst>
                  <a:gd name="connsiteX0" fmla="*/ 0 w 216024"/>
                  <a:gd name="connsiteY0" fmla="*/ 576064 h 1152128"/>
                  <a:gd name="connsiteX1" fmla="*/ 108012 w 216024"/>
                  <a:gd name="connsiteY1" fmla="*/ 0 h 1152128"/>
                  <a:gd name="connsiteX2" fmla="*/ 216024 w 216024"/>
                  <a:gd name="connsiteY2" fmla="*/ 576064 h 1152128"/>
                  <a:gd name="connsiteX3" fmla="*/ 108012 w 216024"/>
                  <a:gd name="connsiteY3" fmla="*/ 1152128 h 1152128"/>
                  <a:gd name="connsiteX4" fmla="*/ 0 w 216024"/>
                  <a:gd name="connsiteY4" fmla="*/ 576064 h 1152128"/>
                  <a:gd name="connsiteX0" fmla="*/ 0 w 251039"/>
                  <a:gd name="connsiteY0" fmla="*/ 594043 h 1170107"/>
                  <a:gd name="connsiteX1" fmla="*/ 108012 w 251039"/>
                  <a:gd name="connsiteY1" fmla="*/ 17979 h 1170107"/>
                  <a:gd name="connsiteX2" fmla="*/ 245704 w 251039"/>
                  <a:gd name="connsiteY2" fmla="*/ 186011 h 1170107"/>
                  <a:gd name="connsiteX3" fmla="*/ 216024 w 251039"/>
                  <a:gd name="connsiteY3" fmla="*/ 594043 h 1170107"/>
                  <a:gd name="connsiteX4" fmla="*/ 108012 w 251039"/>
                  <a:gd name="connsiteY4" fmla="*/ 1170107 h 1170107"/>
                  <a:gd name="connsiteX5" fmla="*/ 0 w 251039"/>
                  <a:gd name="connsiteY5" fmla="*/ 594043 h 1170107"/>
                  <a:gd name="connsiteX0" fmla="*/ 15274 w 266313"/>
                  <a:gd name="connsiteY0" fmla="*/ 580099 h 1156163"/>
                  <a:gd name="connsiteX1" fmla="*/ 12261 w 266313"/>
                  <a:gd name="connsiteY1" fmla="*/ 98916 h 1156163"/>
                  <a:gd name="connsiteX2" fmla="*/ 123286 w 266313"/>
                  <a:gd name="connsiteY2" fmla="*/ 4035 h 1156163"/>
                  <a:gd name="connsiteX3" fmla="*/ 260978 w 266313"/>
                  <a:gd name="connsiteY3" fmla="*/ 172067 h 1156163"/>
                  <a:gd name="connsiteX4" fmla="*/ 231298 w 266313"/>
                  <a:gd name="connsiteY4" fmla="*/ 580099 h 1156163"/>
                  <a:gd name="connsiteX5" fmla="*/ 123286 w 266313"/>
                  <a:gd name="connsiteY5" fmla="*/ 1156163 h 1156163"/>
                  <a:gd name="connsiteX6" fmla="*/ 15274 w 266313"/>
                  <a:gd name="connsiteY6" fmla="*/ 580099 h 1156163"/>
                  <a:gd name="connsiteX0" fmla="*/ 15274 w 266313"/>
                  <a:gd name="connsiteY0" fmla="*/ 556715 h 1132779"/>
                  <a:gd name="connsiteX1" fmla="*/ 12261 w 266313"/>
                  <a:gd name="connsiteY1" fmla="*/ 75532 h 1132779"/>
                  <a:gd name="connsiteX2" fmla="*/ 174493 w 266313"/>
                  <a:gd name="connsiteY2" fmla="*/ 9912 h 1132779"/>
                  <a:gd name="connsiteX3" fmla="*/ 260978 w 266313"/>
                  <a:gd name="connsiteY3" fmla="*/ 148683 h 1132779"/>
                  <a:gd name="connsiteX4" fmla="*/ 231298 w 266313"/>
                  <a:gd name="connsiteY4" fmla="*/ 556715 h 1132779"/>
                  <a:gd name="connsiteX5" fmla="*/ 123286 w 266313"/>
                  <a:gd name="connsiteY5" fmla="*/ 1132779 h 1132779"/>
                  <a:gd name="connsiteX6" fmla="*/ 15274 w 266313"/>
                  <a:gd name="connsiteY6" fmla="*/ 556715 h 1132779"/>
                  <a:gd name="connsiteX0" fmla="*/ 31793 w 282832"/>
                  <a:gd name="connsiteY0" fmla="*/ 546828 h 1122892"/>
                  <a:gd name="connsiteX1" fmla="*/ 6834 w 282832"/>
                  <a:gd name="connsiteY1" fmla="*/ 146112 h 1122892"/>
                  <a:gd name="connsiteX2" fmla="*/ 191012 w 282832"/>
                  <a:gd name="connsiteY2" fmla="*/ 25 h 1122892"/>
                  <a:gd name="connsiteX3" fmla="*/ 277497 w 282832"/>
                  <a:gd name="connsiteY3" fmla="*/ 138796 h 1122892"/>
                  <a:gd name="connsiteX4" fmla="*/ 247817 w 282832"/>
                  <a:gd name="connsiteY4" fmla="*/ 546828 h 1122892"/>
                  <a:gd name="connsiteX5" fmla="*/ 139805 w 282832"/>
                  <a:gd name="connsiteY5" fmla="*/ 1122892 h 1122892"/>
                  <a:gd name="connsiteX6" fmla="*/ 31793 w 282832"/>
                  <a:gd name="connsiteY6" fmla="*/ 546828 h 1122892"/>
                  <a:gd name="connsiteX0" fmla="*/ 31793 w 282832"/>
                  <a:gd name="connsiteY0" fmla="*/ 503144 h 1079208"/>
                  <a:gd name="connsiteX1" fmla="*/ 6834 w 282832"/>
                  <a:gd name="connsiteY1" fmla="*/ 102428 h 1079208"/>
                  <a:gd name="connsiteX2" fmla="*/ 147120 w 282832"/>
                  <a:gd name="connsiteY2" fmla="*/ 232 h 1079208"/>
                  <a:gd name="connsiteX3" fmla="*/ 277497 w 282832"/>
                  <a:gd name="connsiteY3" fmla="*/ 95112 h 1079208"/>
                  <a:gd name="connsiteX4" fmla="*/ 247817 w 282832"/>
                  <a:gd name="connsiteY4" fmla="*/ 503144 h 1079208"/>
                  <a:gd name="connsiteX5" fmla="*/ 139805 w 282832"/>
                  <a:gd name="connsiteY5" fmla="*/ 1079208 h 1079208"/>
                  <a:gd name="connsiteX6" fmla="*/ 31793 w 282832"/>
                  <a:gd name="connsiteY6" fmla="*/ 503144 h 107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832" h="1079208">
                    <a:moveTo>
                      <a:pt x="31793" y="503144"/>
                    </a:moveTo>
                    <a:cubicBezTo>
                      <a:pt x="9631" y="340347"/>
                      <a:pt x="-11168" y="198439"/>
                      <a:pt x="6834" y="102428"/>
                    </a:cubicBezTo>
                    <a:cubicBezTo>
                      <a:pt x="24836" y="6417"/>
                      <a:pt x="102010" y="1451"/>
                      <a:pt x="147120" y="232"/>
                    </a:cubicBezTo>
                    <a:cubicBezTo>
                      <a:pt x="192230" y="-987"/>
                      <a:pt x="259495" y="-899"/>
                      <a:pt x="277497" y="95112"/>
                    </a:cubicBezTo>
                    <a:cubicBezTo>
                      <a:pt x="295499" y="191123"/>
                      <a:pt x="263450" y="353758"/>
                      <a:pt x="247817" y="503144"/>
                    </a:cubicBezTo>
                    <a:cubicBezTo>
                      <a:pt x="232184" y="652530"/>
                      <a:pt x="199458" y="1079208"/>
                      <a:pt x="139805" y="1079208"/>
                    </a:cubicBezTo>
                    <a:cubicBezTo>
                      <a:pt x="80152" y="1079208"/>
                      <a:pt x="53955" y="665941"/>
                      <a:pt x="31793" y="503144"/>
                    </a:cubicBezTo>
                    <a:close/>
                  </a:path>
                </a:pathLst>
              </a:custGeom>
              <a:solidFill>
                <a:srgbClr val="FF99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rot="18542784" flipH="1">
                <a:off x="1511725" y="4315591"/>
                <a:ext cx="126661" cy="45719"/>
              </a:xfrm>
              <a:custGeom>
                <a:avLst/>
                <a:gdLst>
                  <a:gd name="connsiteX0" fmla="*/ 0 w 47501"/>
                  <a:gd name="connsiteY0" fmla="*/ 35970 h 35970"/>
                  <a:gd name="connsiteX1" fmla="*/ 35626 w 47501"/>
                  <a:gd name="connsiteY1" fmla="*/ 344 h 35970"/>
                  <a:gd name="connsiteX2" fmla="*/ 47501 w 47501"/>
                  <a:gd name="connsiteY2" fmla="*/ 344 h 35970"/>
                  <a:gd name="connsiteX0" fmla="*/ 0 w 47501"/>
                  <a:gd name="connsiteY0" fmla="*/ 35626 h 35626"/>
                  <a:gd name="connsiteX1" fmla="*/ 23720 w 47501"/>
                  <a:gd name="connsiteY1" fmla="*/ 7494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5119"/>
                  <a:gd name="connsiteY0" fmla="*/ 26972 h 26972"/>
                  <a:gd name="connsiteX1" fmla="*/ 14195 w 45119"/>
                  <a:gd name="connsiteY1" fmla="*/ 2587 h 26972"/>
                  <a:gd name="connsiteX2" fmla="*/ 45119 w 45119"/>
                  <a:gd name="connsiteY2" fmla="*/ 713 h 26972"/>
                  <a:gd name="connsiteX0" fmla="*/ 0 w 45119"/>
                  <a:gd name="connsiteY0" fmla="*/ 28805 h 28805"/>
                  <a:gd name="connsiteX1" fmla="*/ 22849 w 45119"/>
                  <a:gd name="connsiteY1" fmla="*/ 1760 h 28805"/>
                  <a:gd name="connsiteX2" fmla="*/ 45119 w 45119"/>
                  <a:gd name="connsiteY2" fmla="*/ 2546 h 28805"/>
                  <a:gd name="connsiteX0" fmla="*/ 0 w 45119"/>
                  <a:gd name="connsiteY0" fmla="*/ 26259 h 26259"/>
                  <a:gd name="connsiteX1" fmla="*/ 24611 w 45119"/>
                  <a:gd name="connsiteY1" fmla="*/ 5753 h 26259"/>
                  <a:gd name="connsiteX2" fmla="*/ 45119 w 45119"/>
                  <a:gd name="connsiteY2" fmla="*/ 0 h 26259"/>
                </a:gdLst>
                <a:ahLst/>
                <a:cxnLst>
                  <a:cxn ang="0">
                    <a:pos x="connsiteX0" y="connsiteY0"/>
                  </a:cxn>
                  <a:cxn ang="0">
                    <a:pos x="connsiteX1" y="connsiteY1"/>
                  </a:cxn>
                  <a:cxn ang="0">
                    <a:pos x="connsiteX2" y="connsiteY2"/>
                  </a:cxn>
                </a:cxnLst>
                <a:rect l="l" t="t" r="r" b="b"/>
                <a:pathLst>
                  <a:path w="45119" h="26259">
                    <a:moveTo>
                      <a:pt x="0" y="26259"/>
                    </a:moveTo>
                    <a:cubicBezTo>
                      <a:pt x="16212" y="-760"/>
                      <a:pt x="17091" y="10129"/>
                      <a:pt x="24611" y="5753"/>
                    </a:cubicBezTo>
                    <a:cubicBezTo>
                      <a:pt x="32131" y="1377"/>
                      <a:pt x="41161" y="0"/>
                      <a:pt x="45119"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rot="19589771" flipH="1">
                <a:off x="1876996" y="4252294"/>
                <a:ext cx="66764" cy="45719"/>
              </a:xfrm>
              <a:custGeom>
                <a:avLst/>
                <a:gdLst>
                  <a:gd name="connsiteX0" fmla="*/ 0 w 47501"/>
                  <a:gd name="connsiteY0" fmla="*/ 35970 h 35970"/>
                  <a:gd name="connsiteX1" fmla="*/ 35626 w 47501"/>
                  <a:gd name="connsiteY1" fmla="*/ 344 h 35970"/>
                  <a:gd name="connsiteX2" fmla="*/ 47501 w 47501"/>
                  <a:gd name="connsiteY2" fmla="*/ 344 h 35970"/>
                  <a:gd name="connsiteX0" fmla="*/ 0 w 47501"/>
                  <a:gd name="connsiteY0" fmla="*/ 35626 h 35626"/>
                  <a:gd name="connsiteX1" fmla="*/ 23720 w 47501"/>
                  <a:gd name="connsiteY1" fmla="*/ 7494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5119"/>
                  <a:gd name="connsiteY0" fmla="*/ 26972 h 26972"/>
                  <a:gd name="connsiteX1" fmla="*/ 14195 w 45119"/>
                  <a:gd name="connsiteY1" fmla="*/ 2587 h 26972"/>
                  <a:gd name="connsiteX2" fmla="*/ 45119 w 45119"/>
                  <a:gd name="connsiteY2" fmla="*/ 713 h 26972"/>
                  <a:gd name="connsiteX0" fmla="*/ 0 w 45119"/>
                  <a:gd name="connsiteY0" fmla="*/ 28805 h 28805"/>
                  <a:gd name="connsiteX1" fmla="*/ 22849 w 45119"/>
                  <a:gd name="connsiteY1" fmla="*/ 1760 h 28805"/>
                  <a:gd name="connsiteX2" fmla="*/ 45119 w 45119"/>
                  <a:gd name="connsiteY2" fmla="*/ 2546 h 28805"/>
                  <a:gd name="connsiteX0" fmla="*/ 0 w 45119"/>
                  <a:gd name="connsiteY0" fmla="*/ 26259 h 26259"/>
                  <a:gd name="connsiteX1" fmla="*/ 24611 w 45119"/>
                  <a:gd name="connsiteY1" fmla="*/ 5753 h 26259"/>
                  <a:gd name="connsiteX2" fmla="*/ 45119 w 45119"/>
                  <a:gd name="connsiteY2" fmla="*/ 0 h 26259"/>
                </a:gdLst>
                <a:ahLst/>
                <a:cxnLst>
                  <a:cxn ang="0">
                    <a:pos x="connsiteX0" y="connsiteY0"/>
                  </a:cxn>
                  <a:cxn ang="0">
                    <a:pos x="connsiteX1" y="connsiteY1"/>
                  </a:cxn>
                  <a:cxn ang="0">
                    <a:pos x="connsiteX2" y="connsiteY2"/>
                  </a:cxn>
                </a:cxnLst>
                <a:rect l="l" t="t" r="r" b="b"/>
                <a:pathLst>
                  <a:path w="45119" h="26259">
                    <a:moveTo>
                      <a:pt x="0" y="26259"/>
                    </a:moveTo>
                    <a:cubicBezTo>
                      <a:pt x="16212" y="-760"/>
                      <a:pt x="17091" y="10129"/>
                      <a:pt x="24611" y="5753"/>
                    </a:cubicBezTo>
                    <a:cubicBezTo>
                      <a:pt x="32131" y="1377"/>
                      <a:pt x="41161" y="0"/>
                      <a:pt x="45119"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rot="17459692" flipH="1">
                <a:off x="1596049" y="4419502"/>
                <a:ext cx="72619" cy="58011"/>
              </a:xfrm>
              <a:custGeom>
                <a:avLst/>
                <a:gdLst>
                  <a:gd name="connsiteX0" fmla="*/ 0 w 47501"/>
                  <a:gd name="connsiteY0" fmla="*/ 35970 h 35970"/>
                  <a:gd name="connsiteX1" fmla="*/ 35626 w 47501"/>
                  <a:gd name="connsiteY1" fmla="*/ 344 h 35970"/>
                  <a:gd name="connsiteX2" fmla="*/ 47501 w 47501"/>
                  <a:gd name="connsiteY2" fmla="*/ 344 h 35970"/>
                  <a:gd name="connsiteX0" fmla="*/ 0 w 47501"/>
                  <a:gd name="connsiteY0" fmla="*/ 35626 h 35626"/>
                  <a:gd name="connsiteX1" fmla="*/ 23720 w 47501"/>
                  <a:gd name="connsiteY1" fmla="*/ 7494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5119"/>
                  <a:gd name="connsiteY0" fmla="*/ 26972 h 26972"/>
                  <a:gd name="connsiteX1" fmla="*/ 14195 w 45119"/>
                  <a:gd name="connsiteY1" fmla="*/ 2587 h 26972"/>
                  <a:gd name="connsiteX2" fmla="*/ 45119 w 45119"/>
                  <a:gd name="connsiteY2" fmla="*/ 713 h 26972"/>
                  <a:gd name="connsiteX0" fmla="*/ 0 w 45119"/>
                  <a:gd name="connsiteY0" fmla="*/ 28805 h 28805"/>
                  <a:gd name="connsiteX1" fmla="*/ 22849 w 45119"/>
                  <a:gd name="connsiteY1" fmla="*/ 1760 h 28805"/>
                  <a:gd name="connsiteX2" fmla="*/ 45119 w 45119"/>
                  <a:gd name="connsiteY2" fmla="*/ 2546 h 28805"/>
                  <a:gd name="connsiteX0" fmla="*/ 0 w 45119"/>
                  <a:gd name="connsiteY0" fmla="*/ 26259 h 26259"/>
                  <a:gd name="connsiteX1" fmla="*/ 24611 w 45119"/>
                  <a:gd name="connsiteY1" fmla="*/ 5753 h 26259"/>
                  <a:gd name="connsiteX2" fmla="*/ 45119 w 45119"/>
                  <a:gd name="connsiteY2" fmla="*/ 0 h 26259"/>
                </a:gdLst>
                <a:ahLst/>
                <a:cxnLst>
                  <a:cxn ang="0">
                    <a:pos x="connsiteX0" y="connsiteY0"/>
                  </a:cxn>
                  <a:cxn ang="0">
                    <a:pos x="connsiteX1" y="connsiteY1"/>
                  </a:cxn>
                  <a:cxn ang="0">
                    <a:pos x="connsiteX2" y="connsiteY2"/>
                  </a:cxn>
                </a:cxnLst>
                <a:rect l="l" t="t" r="r" b="b"/>
                <a:pathLst>
                  <a:path w="45119" h="26259">
                    <a:moveTo>
                      <a:pt x="0" y="26259"/>
                    </a:moveTo>
                    <a:cubicBezTo>
                      <a:pt x="16212" y="-760"/>
                      <a:pt x="17091" y="10129"/>
                      <a:pt x="24611" y="5753"/>
                    </a:cubicBezTo>
                    <a:cubicBezTo>
                      <a:pt x="32131" y="1377"/>
                      <a:pt x="41161" y="0"/>
                      <a:pt x="45119"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6134088">
              <a:off x="5012232" y="5353332"/>
              <a:ext cx="381087" cy="97522"/>
              <a:chOff x="1250003" y="3107310"/>
              <a:chExt cx="338816" cy="117200"/>
            </a:xfrm>
          </p:grpSpPr>
          <p:sp>
            <p:nvSpPr>
              <p:cNvPr id="25" name="星 4 35"/>
              <p:cNvSpPr/>
              <p:nvPr/>
            </p:nvSpPr>
            <p:spPr>
              <a:xfrm rot="19503831">
                <a:off x="1250003" y="3108848"/>
                <a:ext cx="324418" cy="115662"/>
              </a:xfrm>
              <a:custGeom>
                <a:avLst/>
                <a:gdLst>
                  <a:gd name="connsiteX0" fmla="*/ 0 w 974322"/>
                  <a:gd name="connsiteY0" fmla="*/ 432048 h 864096"/>
                  <a:gd name="connsiteX1" fmla="*/ 401042 w 974322"/>
                  <a:gd name="connsiteY1" fmla="*/ 355672 h 864096"/>
                  <a:gd name="connsiteX2" fmla="*/ 487161 w 974322"/>
                  <a:gd name="connsiteY2" fmla="*/ 0 h 864096"/>
                  <a:gd name="connsiteX3" fmla="*/ 573280 w 974322"/>
                  <a:gd name="connsiteY3" fmla="*/ 355672 h 864096"/>
                  <a:gd name="connsiteX4" fmla="*/ 974322 w 974322"/>
                  <a:gd name="connsiteY4" fmla="*/ 432048 h 864096"/>
                  <a:gd name="connsiteX5" fmla="*/ 573280 w 974322"/>
                  <a:gd name="connsiteY5" fmla="*/ 508424 h 864096"/>
                  <a:gd name="connsiteX6" fmla="*/ 487161 w 974322"/>
                  <a:gd name="connsiteY6" fmla="*/ 864096 h 864096"/>
                  <a:gd name="connsiteX7" fmla="*/ 401042 w 974322"/>
                  <a:gd name="connsiteY7" fmla="*/ 508424 h 864096"/>
                  <a:gd name="connsiteX8" fmla="*/ 0 w 974322"/>
                  <a:gd name="connsiteY8" fmla="*/ 432048 h 864096"/>
                  <a:gd name="connsiteX0" fmla="*/ 0 w 755247"/>
                  <a:gd name="connsiteY0" fmla="*/ 60573 h 864096"/>
                  <a:gd name="connsiteX1" fmla="*/ 181967 w 755247"/>
                  <a:gd name="connsiteY1" fmla="*/ 355672 h 864096"/>
                  <a:gd name="connsiteX2" fmla="*/ 268086 w 755247"/>
                  <a:gd name="connsiteY2" fmla="*/ 0 h 864096"/>
                  <a:gd name="connsiteX3" fmla="*/ 354205 w 755247"/>
                  <a:gd name="connsiteY3" fmla="*/ 355672 h 864096"/>
                  <a:gd name="connsiteX4" fmla="*/ 755247 w 755247"/>
                  <a:gd name="connsiteY4" fmla="*/ 432048 h 864096"/>
                  <a:gd name="connsiteX5" fmla="*/ 354205 w 755247"/>
                  <a:gd name="connsiteY5" fmla="*/ 508424 h 864096"/>
                  <a:gd name="connsiteX6" fmla="*/ 268086 w 755247"/>
                  <a:gd name="connsiteY6" fmla="*/ 864096 h 864096"/>
                  <a:gd name="connsiteX7" fmla="*/ 181967 w 755247"/>
                  <a:gd name="connsiteY7" fmla="*/ 508424 h 864096"/>
                  <a:gd name="connsiteX8" fmla="*/ 0 w 755247"/>
                  <a:gd name="connsiteY8" fmla="*/ 60573 h 864096"/>
                  <a:gd name="connsiteX0" fmla="*/ 0 w 479022"/>
                  <a:gd name="connsiteY0" fmla="*/ 60573 h 864096"/>
                  <a:gd name="connsiteX1" fmla="*/ 181967 w 479022"/>
                  <a:gd name="connsiteY1" fmla="*/ 355672 h 864096"/>
                  <a:gd name="connsiteX2" fmla="*/ 268086 w 479022"/>
                  <a:gd name="connsiteY2" fmla="*/ 0 h 864096"/>
                  <a:gd name="connsiteX3" fmla="*/ 354205 w 479022"/>
                  <a:gd name="connsiteY3" fmla="*/ 355672 h 864096"/>
                  <a:gd name="connsiteX4" fmla="*/ 479022 w 479022"/>
                  <a:gd name="connsiteY4" fmla="*/ 51048 h 864096"/>
                  <a:gd name="connsiteX5" fmla="*/ 354205 w 479022"/>
                  <a:gd name="connsiteY5" fmla="*/ 508424 h 864096"/>
                  <a:gd name="connsiteX6" fmla="*/ 268086 w 479022"/>
                  <a:gd name="connsiteY6" fmla="*/ 864096 h 864096"/>
                  <a:gd name="connsiteX7" fmla="*/ 181967 w 479022"/>
                  <a:gd name="connsiteY7" fmla="*/ 508424 h 864096"/>
                  <a:gd name="connsiteX8" fmla="*/ 0 w 479022"/>
                  <a:gd name="connsiteY8" fmla="*/ 60573 h 864096"/>
                  <a:gd name="connsiteX0" fmla="*/ 84339 w 563361"/>
                  <a:gd name="connsiteY0" fmla="*/ 60573 h 508424"/>
                  <a:gd name="connsiteX1" fmla="*/ 266306 w 563361"/>
                  <a:gd name="connsiteY1" fmla="*/ 355672 h 508424"/>
                  <a:gd name="connsiteX2" fmla="*/ 352425 w 563361"/>
                  <a:gd name="connsiteY2" fmla="*/ 0 h 508424"/>
                  <a:gd name="connsiteX3" fmla="*/ 438544 w 563361"/>
                  <a:gd name="connsiteY3" fmla="*/ 355672 h 508424"/>
                  <a:gd name="connsiteX4" fmla="*/ 563361 w 563361"/>
                  <a:gd name="connsiteY4" fmla="*/ 51048 h 508424"/>
                  <a:gd name="connsiteX5" fmla="*/ 438544 w 563361"/>
                  <a:gd name="connsiteY5" fmla="*/ 508424 h 508424"/>
                  <a:gd name="connsiteX6" fmla="*/ 0 w 563361"/>
                  <a:gd name="connsiteY6" fmla="*/ 302121 h 508424"/>
                  <a:gd name="connsiteX7" fmla="*/ 266306 w 563361"/>
                  <a:gd name="connsiteY7" fmla="*/ 508424 h 508424"/>
                  <a:gd name="connsiteX8" fmla="*/ 84339 w 563361"/>
                  <a:gd name="connsiteY8" fmla="*/ 60573 h 508424"/>
                  <a:gd name="connsiteX0" fmla="*/ 36714 w 515736"/>
                  <a:gd name="connsiteY0" fmla="*/ 60573 h 625971"/>
                  <a:gd name="connsiteX1" fmla="*/ 218681 w 515736"/>
                  <a:gd name="connsiteY1" fmla="*/ 3556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508424 h 625971"/>
                  <a:gd name="connsiteX8" fmla="*/ 36714 w 515736"/>
                  <a:gd name="connsiteY8" fmla="*/ 60573 h 625971"/>
                  <a:gd name="connsiteX0" fmla="*/ 36714 w 515736"/>
                  <a:gd name="connsiteY0" fmla="*/ 60573 h 625971"/>
                  <a:gd name="connsiteX1" fmla="*/ 218681 w 515736"/>
                  <a:gd name="connsiteY1" fmla="*/ 3556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470324 h 625971"/>
                  <a:gd name="connsiteX8" fmla="*/ 36714 w 515736"/>
                  <a:gd name="connsiteY8" fmla="*/ 60573 h 625971"/>
                  <a:gd name="connsiteX0" fmla="*/ 36714 w 515736"/>
                  <a:gd name="connsiteY0" fmla="*/ 60573 h 625971"/>
                  <a:gd name="connsiteX1" fmla="*/ 285356 w 515736"/>
                  <a:gd name="connsiteY1" fmla="*/ 3175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470324 h 625971"/>
                  <a:gd name="connsiteX8" fmla="*/ 36714 w 515736"/>
                  <a:gd name="connsiteY8" fmla="*/ 60573 h 625971"/>
                  <a:gd name="connsiteX0" fmla="*/ 189114 w 668136"/>
                  <a:gd name="connsiteY0" fmla="*/ 60573 h 587871"/>
                  <a:gd name="connsiteX1" fmla="*/ 437756 w 668136"/>
                  <a:gd name="connsiteY1" fmla="*/ 317572 h 587871"/>
                  <a:gd name="connsiteX2" fmla="*/ 457200 w 668136"/>
                  <a:gd name="connsiteY2" fmla="*/ 0 h 587871"/>
                  <a:gd name="connsiteX3" fmla="*/ 543319 w 668136"/>
                  <a:gd name="connsiteY3" fmla="*/ 355672 h 587871"/>
                  <a:gd name="connsiteX4" fmla="*/ 668136 w 668136"/>
                  <a:gd name="connsiteY4" fmla="*/ 51048 h 587871"/>
                  <a:gd name="connsiteX5" fmla="*/ 543319 w 668136"/>
                  <a:gd name="connsiteY5" fmla="*/ 508424 h 587871"/>
                  <a:gd name="connsiteX6" fmla="*/ 0 w 668136"/>
                  <a:gd name="connsiteY6" fmla="*/ 587871 h 587871"/>
                  <a:gd name="connsiteX7" fmla="*/ 371081 w 668136"/>
                  <a:gd name="connsiteY7" fmla="*/ 470324 h 587871"/>
                  <a:gd name="connsiteX8" fmla="*/ 189114 w 668136"/>
                  <a:gd name="connsiteY8" fmla="*/ 60573 h 587871"/>
                  <a:gd name="connsiteX0" fmla="*/ 189114 w 668136"/>
                  <a:gd name="connsiteY0" fmla="*/ 60573 h 610766"/>
                  <a:gd name="connsiteX1" fmla="*/ 437756 w 668136"/>
                  <a:gd name="connsiteY1" fmla="*/ 317572 h 610766"/>
                  <a:gd name="connsiteX2" fmla="*/ 457200 w 668136"/>
                  <a:gd name="connsiteY2" fmla="*/ 0 h 610766"/>
                  <a:gd name="connsiteX3" fmla="*/ 543319 w 668136"/>
                  <a:gd name="connsiteY3" fmla="*/ 355672 h 610766"/>
                  <a:gd name="connsiteX4" fmla="*/ 668136 w 668136"/>
                  <a:gd name="connsiteY4" fmla="*/ 51048 h 610766"/>
                  <a:gd name="connsiteX5" fmla="*/ 543319 w 668136"/>
                  <a:gd name="connsiteY5" fmla="*/ 508424 h 610766"/>
                  <a:gd name="connsiteX6" fmla="*/ 383130 w 668136"/>
                  <a:gd name="connsiteY6" fmla="*/ 610766 h 610766"/>
                  <a:gd name="connsiteX7" fmla="*/ 0 w 668136"/>
                  <a:gd name="connsiteY7" fmla="*/ 587871 h 610766"/>
                  <a:gd name="connsiteX8" fmla="*/ 371081 w 668136"/>
                  <a:gd name="connsiteY8" fmla="*/ 470324 h 610766"/>
                  <a:gd name="connsiteX9" fmla="*/ 189114 w 668136"/>
                  <a:gd name="connsiteY9" fmla="*/ 60573 h 610766"/>
                  <a:gd name="connsiteX0" fmla="*/ 189114 w 668136"/>
                  <a:gd name="connsiteY0" fmla="*/ 60573 h 610766"/>
                  <a:gd name="connsiteX1" fmla="*/ 437756 w 668136"/>
                  <a:gd name="connsiteY1" fmla="*/ 317572 h 610766"/>
                  <a:gd name="connsiteX2" fmla="*/ 457200 w 668136"/>
                  <a:gd name="connsiteY2" fmla="*/ 0 h 610766"/>
                  <a:gd name="connsiteX3" fmla="*/ 543319 w 668136"/>
                  <a:gd name="connsiteY3" fmla="*/ 355672 h 610766"/>
                  <a:gd name="connsiteX4" fmla="*/ 668136 w 668136"/>
                  <a:gd name="connsiteY4" fmla="*/ 51048 h 610766"/>
                  <a:gd name="connsiteX5" fmla="*/ 543319 w 668136"/>
                  <a:gd name="connsiteY5" fmla="*/ 508424 h 610766"/>
                  <a:gd name="connsiteX6" fmla="*/ 383130 w 668136"/>
                  <a:gd name="connsiteY6" fmla="*/ 610766 h 610766"/>
                  <a:gd name="connsiteX7" fmla="*/ 0 w 668136"/>
                  <a:gd name="connsiteY7" fmla="*/ 587871 h 610766"/>
                  <a:gd name="connsiteX8" fmla="*/ 183105 w 668136"/>
                  <a:gd name="connsiteY8" fmla="*/ 525040 h 610766"/>
                  <a:gd name="connsiteX9" fmla="*/ 371081 w 668136"/>
                  <a:gd name="connsiteY9" fmla="*/ 470324 h 610766"/>
                  <a:gd name="connsiteX10" fmla="*/ 189114 w 66813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189455 w 674486"/>
                  <a:gd name="connsiteY8" fmla="*/ 52504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202155 w 674486"/>
                  <a:gd name="connsiteY8" fmla="*/ 46789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202155 w 674486"/>
                  <a:gd name="connsiteY8" fmla="*/ 46789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176755 w 674486"/>
                  <a:gd name="connsiteY8" fmla="*/ 385340 h 610766"/>
                  <a:gd name="connsiteX9" fmla="*/ 377431 w 674486"/>
                  <a:gd name="connsiteY9" fmla="*/ 470324 h 610766"/>
                  <a:gd name="connsiteX10" fmla="*/ 195464 w 67448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85340 h 610766"/>
                  <a:gd name="connsiteX9" fmla="*/ 421881 w 718936"/>
                  <a:gd name="connsiteY9" fmla="*/ 470324 h 610766"/>
                  <a:gd name="connsiteX10" fmla="*/ 239914 w 71893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59940 h 610766"/>
                  <a:gd name="connsiteX9" fmla="*/ 421881 w 718936"/>
                  <a:gd name="connsiteY9" fmla="*/ 470324 h 610766"/>
                  <a:gd name="connsiteX10" fmla="*/ 239914 w 71893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59940 h 610766"/>
                  <a:gd name="connsiteX9" fmla="*/ 421881 w 718936"/>
                  <a:gd name="connsiteY9" fmla="*/ 470324 h 610766"/>
                  <a:gd name="connsiteX10" fmla="*/ 239914 w 718936"/>
                  <a:gd name="connsiteY10" fmla="*/ 60573 h 610766"/>
                  <a:gd name="connsiteX0" fmla="*/ 220864 w 699886"/>
                  <a:gd name="connsiteY0" fmla="*/ 60573 h 610766"/>
                  <a:gd name="connsiteX1" fmla="*/ 469506 w 699886"/>
                  <a:gd name="connsiteY1" fmla="*/ 317572 h 610766"/>
                  <a:gd name="connsiteX2" fmla="*/ 488950 w 699886"/>
                  <a:gd name="connsiteY2" fmla="*/ 0 h 610766"/>
                  <a:gd name="connsiteX3" fmla="*/ 575069 w 699886"/>
                  <a:gd name="connsiteY3" fmla="*/ 355672 h 610766"/>
                  <a:gd name="connsiteX4" fmla="*/ 699886 w 699886"/>
                  <a:gd name="connsiteY4" fmla="*/ 51048 h 610766"/>
                  <a:gd name="connsiteX5" fmla="*/ 575069 w 699886"/>
                  <a:gd name="connsiteY5" fmla="*/ 508424 h 610766"/>
                  <a:gd name="connsiteX6" fmla="*/ 414880 w 699886"/>
                  <a:gd name="connsiteY6" fmla="*/ 610766 h 610766"/>
                  <a:gd name="connsiteX7" fmla="*/ 0 w 699886"/>
                  <a:gd name="connsiteY7" fmla="*/ 213221 h 610766"/>
                  <a:gd name="connsiteX8" fmla="*/ 202155 w 699886"/>
                  <a:gd name="connsiteY8" fmla="*/ 359940 h 610766"/>
                  <a:gd name="connsiteX9" fmla="*/ 402831 w 699886"/>
                  <a:gd name="connsiteY9" fmla="*/ 470324 h 610766"/>
                  <a:gd name="connsiteX10" fmla="*/ 220864 w 699886"/>
                  <a:gd name="connsiteY10" fmla="*/ 60573 h 610766"/>
                  <a:gd name="connsiteX0" fmla="*/ 220864 w 699886"/>
                  <a:gd name="connsiteY0" fmla="*/ 60573 h 610766"/>
                  <a:gd name="connsiteX1" fmla="*/ 469506 w 699886"/>
                  <a:gd name="connsiteY1" fmla="*/ 317572 h 610766"/>
                  <a:gd name="connsiteX2" fmla="*/ 488950 w 699886"/>
                  <a:gd name="connsiteY2" fmla="*/ 0 h 610766"/>
                  <a:gd name="connsiteX3" fmla="*/ 575069 w 699886"/>
                  <a:gd name="connsiteY3" fmla="*/ 355672 h 610766"/>
                  <a:gd name="connsiteX4" fmla="*/ 699886 w 699886"/>
                  <a:gd name="connsiteY4" fmla="*/ 51048 h 610766"/>
                  <a:gd name="connsiteX5" fmla="*/ 575069 w 699886"/>
                  <a:gd name="connsiteY5" fmla="*/ 508424 h 610766"/>
                  <a:gd name="connsiteX6" fmla="*/ 414880 w 699886"/>
                  <a:gd name="connsiteY6" fmla="*/ 610766 h 610766"/>
                  <a:gd name="connsiteX7" fmla="*/ 0 w 699886"/>
                  <a:gd name="connsiteY7" fmla="*/ 213221 h 610766"/>
                  <a:gd name="connsiteX8" fmla="*/ 208505 w 699886"/>
                  <a:gd name="connsiteY8" fmla="*/ 328190 h 610766"/>
                  <a:gd name="connsiteX9" fmla="*/ 402831 w 699886"/>
                  <a:gd name="connsiteY9" fmla="*/ 470324 h 610766"/>
                  <a:gd name="connsiteX10" fmla="*/ 220864 w 699886"/>
                  <a:gd name="connsiteY10" fmla="*/ 60573 h 610766"/>
                  <a:gd name="connsiteX0" fmla="*/ 220864 w 699886"/>
                  <a:gd name="connsiteY0" fmla="*/ 60573 h 559966"/>
                  <a:gd name="connsiteX1" fmla="*/ 469506 w 699886"/>
                  <a:gd name="connsiteY1" fmla="*/ 317572 h 559966"/>
                  <a:gd name="connsiteX2" fmla="*/ 488950 w 699886"/>
                  <a:gd name="connsiteY2" fmla="*/ 0 h 559966"/>
                  <a:gd name="connsiteX3" fmla="*/ 575069 w 699886"/>
                  <a:gd name="connsiteY3" fmla="*/ 355672 h 559966"/>
                  <a:gd name="connsiteX4" fmla="*/ 699886 w 699886"/>
                  <a:gd name="connsiteY4" fmla="*/ 51048 h 559966"/>
                  <a:gd name="connsiteX5" fmla="*/ 575069 w 699886"/>
                  <a:gd name="connsiteY5" fmla="*/ 508424 h 559966"/>
                  <a:gd name="connsiteX6" fmla="*/ 364080 w 699886"/>
                  <a:gd name="connsiteY6" fmla="*/ 559966 h 559966"/>
                  <a:gd name="connsiteX7" fmla="*/ 0 w 699886"/>
                  <a:gd name="connsiteY7" fmla="*/ 213221 h 559966"/>
                  <a:gd name="connsiteX8" fmla="*/ 208505 w 699886"/>
                  <a:gd name="connsiteY8" fmla="*/ 328190 h 559966"/>
                  <a:gd name="connsiteX9" fmla="*/ 402831 w 699886"/>
                  <a:gd name="connsiteY9" fmla="*/ 470324 h 559966"/>
                  <a:gd name="connsiteX10" fmla="*/ 220864 w 699886"/>
                  <a:gd name="connsiteY10" fmla="*/ 60573 h 559966"/>
                  <a:gd name="connsiteX0" fmla="*/ 220864 w 699886"/>
                  <a:gd name="connsiteY0" fmla="*/ 60573 h 559966"/>
                  <a:gd name="connsiteX1" fmla="*/ 469506 w 699886"/>
                  <a:gd name="connsiteY1" fmla="*/ 317572 h 559966"/>
                  <a:gd name="connsiteX2" fmla="*/ 488950 w 699886"/>
                  <a:gd name="connsiteY2" fmla="*/ 0 h 559966"/>
                  <a:gd name="connsiteX3" fmla="*/ 575069 w 699886"/>
                  <a:gd name="connsiteY3" fmla="*/ 355672 h 559966"/>
                  <a:gd name="connsiteX4" fmla="*/ 699886 w 699886"/>
                  <a:gd name="connsiteY4" fmla="*/ 51048 h 559966"/>
                  <a:gd name="connsiteX5" fmla="*/ 575069 w 699886"/>
                  <a:gd name="connsiteY5" fmla="*/ 508424 h 559966"/>
                  <a:gd name="connsiteX6" fmla="*/ 364080 w 699886"/>
                  <a:gd name="connsiteY6" fmla="*/ 559966 h 559966"/>
                  <a:gd name="connsiteX7" fmla="*/ 0 w 699886"/>
                  <a:gd name="connsiteY7" fmla="*/ 213221 h 559966"/>
                  <a:gd name="connsiteX8" fmla="*/ 208505 w 699886"/>
                  <a:gd name="connsiteY8" fmla="*/ 328190 h 559966"/>
                  <a:gd name="connsiteX9" fmla="*/ 402831 w 699886"/>
                  <a:gd name="connsiteY9" fmla="*/ 470324 h 559966"/>
                  <a:gd name="connsiteX10" fmla="*/ 291055 w 699886"/>
                  <a:gd name="connsiteY10" fmla="*/ 267865 h 559966"/>
                  <a:gd name="connsiteX11" fmla="*/ 220864 w 699886"/>
                  <a:gd name="connsiteY11" fmla="*/ 60573 h 559966"/>
                  <a:gd name="connsiteX0" fmla="*/ 220864 w 699886"/>
                  <a:gd name="connsiteY0" fmla="*/ 60573 h 559966"/>
                  <a:gd name="connsiteX1" fmla="*/ 367255 w 699886"/>
                  <a:gd name="connsiteY1" fmla="*/ 248815 h 559966"/>
                  <a:gd name="connsiteX2" fmla="*/ 469506 w 699886"/>
                  <a:gd name="connsiteY2" fmla="*/ 317572 h 559966"/>
                  <a:gd name="connsiteX3" fmla="*/ 488950 w 699886"/>
                  <a:gd name="connsiteY3" fmla="*/ 0 h 559966"/>
                  <a:gd name="connsiteX4" fmla="*/ 575069 w 699886"/>
                  <a:gd name="connsiteY4" fmla="*/ 355672 h 559966"/>
                  <a:gd name="connsiteX5" fmla="*/ 699886 w 699886"/>
                  <a:gd name="connsiteY5" fmla="*/ 51048 h 559966"/>
                  <a:gd name="connsiteX6" fmla="*/ 575069 w 699886"/>
                  <a:gd name="connsiteY6" fmla="*/ 508424 h 559966"/>
                  <a:gd name="connsiteX7" fmla="*/ 364080 w 699886"/>
                  <a:gd name="connsiteY7" fmla="*/ 559966 h 559966"/>
                  <a:gd name="connsiteX8" fmla="*/ 0 w 699886"/>
                  <a:gd name="connsiteY8" fmla="*/ 213221 h 559966"/>
                  <a:gd name="connsiteX9" fmla="*/ 208505 w 699886"/>
                  <a:gd name="connsiteY9" fmla="*/ 328190 h 559966"/>
                  <a:gd name="connsiteX10" fmla="*/ 402831 w 699886"/>
                  <a:gd name="connsiteY10" fmla="*/ 470324 h 559966"/>
                  <a:gd name="connsiteX11" fmla="*/ 291055 w 699886"/>
                  <a:gd name="connsiteY11" fmla="*/ 267865 h 559966"/>
                  <a:gd name="connsiteX12" fmla="*/ 220864 w 699886"/>
                  <a:gd name="connsiteY12" fmla="*/ 60573 h 559966"/>
                  <a:gd name="connsiteX0" fmla="*/ 220864 w 699886"/>
                  <a:gd name="connsiteY0" fmla="*/ 60573 h 559966"/>
                  <a:gd name="connsiteX1" fmla="*/ 367255 w 699886"/>
                  <a:gd name="connsiteY1" fmla="*/ 248815 h 559966"/>
                  <a:gd name="connsiteX2" fmla="*/ 469506 w 699886"/>
                  <a:gd name="connsiteY2" fmla="*/ 317572 h 559966"/>
                  <a:gd name="connsiteX3" fmla="*/ 488950 w 699886"/>
                  <a:gd name="connsiteY3" fmla="*/ 0 h 559966"/>
                  <a:gd name="connsiteX4" fmla="*/ 575069 w 699886"/>
                  <a:gd name="connsiteY4" fmla="*/ 355672 h 559966"/>
                  <a:gd name="connsiteX5" fmla="*/ 699886 w 699886"/>
                  <a:gd name="connsiteY5" fmla="*/ 51048 h 559966"/>
                  <a:gd name="connsiteX6" fmla="*/ 575069 w 699886"/>
                  <a:gd name="connsiteY6" fmla="*/ 508424 h 559966"/>
                  <a:gd name="connsiteX7" fmla="*/ 364080 w 699886"/>
                  <a:gd name="connsiteY7" fmla="*/ 559966 h 559966"/>
                  <a:gd name="connsiteX8" fmla="*/ 0 w 699886"/>
                  <a:gd name="connsiteY8" fmla="*/ 213221 h 559966"/>
                  <a:gd name="connsiteX9" fmla="*/ 53659 w 699886"/>
                  <a:gd name="connsiteY9" fmla="*/ 184684 h 559966"/>
                  <a:gd name="connsiteX10" fmla="*/ 402831 w 699886"/>
                  <a:gd name="connsiteY10" fmla="*/ 470324 h 559966"/>
                  <a:gd name="connsiteX11" fmla="*/ 291055 w 699886"/>
                  <a:gd name="connsiteY11" fmla="*/ 267865 h 559966"/>
                  <a:gd name="connsiteX12" fmla="*/ 220864 w 699886"/>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262021 w 670852"/>
                  <a:gd name="connsiteY11" fmla="*/ 267865 h 559966"/>
                  <a:gd name="connsiteX12" fmla="*/ 191830 w 670852"/>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60403 w 670852"/>
                  <a:gd name="connsiteY11" fmla="*/ 124359 h 559966"/>
                  <a:gd name="connsiteX12" fmla="*/ 191830 w 670852"/>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91830 w 670852"/>
                  <a:gd name="connsiteY12" fmla="*/ 60573 h 559966"/>
                  <a:gd name="connsiteX0" fmla="*/ 191830 w 670852"/>
                  <a:gd name="connsiteY0" fmla="*/ 60573 h 559966"/>
                  <a:gd name="connsiteX1" fmla="*/ 323704 w 670852"/>
                  <a:gd name="connsiteY1" fmla="*/ 287954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91830 w 670852"/>
                  <a:gd name="connsiteY12" fmla="*/ 60573 h 559966"/>
                  <a:gd name="connsiteX0" fmla="*/ 177314 w 670852"/>
                  <a:gd name="connsiteY0" fmla="*/ 86665 h 559966"/>
                  <a:gd name="connsiteX1" fmla="*/ 323704 w 670852"/>
                  <a:gd name="connsiteY1" fmla="*/ 287954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77314 w 670852"/>
                  <a:gd name="connsiteY12" fmla="*/ 86665 h 559966"/>
                  <a:gd name="connsiteX0" fmla="*/ 177314 w 670852"/>
                  <a:gd name="connsiteY0" fmla="*/ 86665 h 559966"/>
                  <a:gd name="connsiteX1" fmla="*/ 323704 w 670852"/>
                  <a:gd name="connsiteY1" fmla="*/ 287954 h 559966"/>
                  <a:gd name="connsiteX2" fmla="*/ 416277 w 670852"/>
                  <a:gd name="connsiteY2" fmla="*/ 408894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77314 w 670852"/>
                  <a:gd name="connsiteY12" fmla="*/ 86665 h 559966"/>
                  <a:gd name="connsiteX0" fmla="*/ 177314 w 670852"/>
                  <a:gd name="connsiteY0" fmla="*/ 86665 h 559966"/>
                  <a:gd name="connsiteX1" fmla="*/ 323704 w 670852"/>
                  <a:gd name="connsiteY1" fmla="*/ 287954 h 559966"/>
                  <a:gd name="connsiteX2" fmla="*/ 416277 w 670852"/>
                  <a:gd name="connsiteY2" fmla="*/ 408894 h 559966"/>
                  <a:gd name="connsiteX3" fmla="*/ 459916 w 670852"/>
                  <a:gd name="connsiteY3" fmla="*/ 0 h 559966"/>
                  <a:gd name="connsiteX4" fmla="*/ 521537 w 670852"/>
                  <a:gd name="connsiteY4" fmla="*/ 51205 h 559966"/>
                  <a:gd name="connsiteX5" fmla="*/ 546035 w 670852"/>
                  <a:gd name="connsiteY5" fmla="*/ 355672 h 559966"/>
                  <a:gd name="connsiteX6" fmla="*/ 670852 w 670852"/>
                  <a:gd name="connsiteY6" fmla="*/ 51048 h 559966"/>
                  <a:gd name="connsiteX7" fmla="*/ 546035 w 670852"/>
                  <a:gd name="connsiteY7" fmla="*/ 508424 h 559966"/>
                  <a:gd name="connsiteX8" fmla="*/ 335046 w 670852"/>
                  <a:gd name="connsiteY8" fmla="*/ 559966 h 559966"/>
                  <a:gd name="connsiteX9" fmla="*/ 0 w 670852"/>
                  <a:gd name="connsiteY9" fmla="*/ 245837 h 559966"/>
                  <a:gd name="connsiteX10" fmla="*/ 24625 w 670852"/>
                  <a:gd name="connsiteY10" fmla="*/ 184684 h 559966"/>
                  <a:gd name="connsiteX11" fmla="*/ 373797 w 670852"/>
                  <a:gd name="connsiteY11" fmla="*/ 470324 h 559966"/>
                  <a:gd name="connsiteX12" fmla="*/ 145887 w 670852"/>
                  <a:gd name="connsiteY12" fmla="*/ 111312 h 559966"/>
                  <a:gd name="connsiteX13" fmla="*/ 177314 w 670852"/>
                  <a:gd name="connsiteY13" fmla="*/ 86665 h 559966"/>
                  <a:gd name="connsiteX0" fmla="*/ 177314 w 670852"/>
                  <a:gd name="connsiteY0" fmla="*/ 45930 h 519231"/>
                  <a:gd name="connsiteX1" fmla="*/ 323704 w 670852"/>
                  <a:gd name="connsiteY1" fmla="*/ 247219 h 519231"/>
                  <a:gd name="connsiteX2" fmla="*/ 416277 w 670852"/>
                  <a:gd name="connsiteY2" fmla="*/ 368159 h 519231"/>
                  <a:gd name="connsiteX3" fmla="*/ 435721 w 670852"/>
                  <a:gd name="connsiteY3" fmla="*/ 57111 h 519231"/>
                  <a:gd name="connsiteX4" fmla="*/ 521537 w 670852"/>
                  <a:gd name="connsiteY4" fmla="*/ 10470 h 519231"/>
                  <a:gd name="connsiteX5" fmla="*/ 546035 w 670852"/>
                  <a:gd name="connsiteY5" fmla="*/ 314937 h 519231"/>
                  <a:gd name="connsiteX6" fmla="*/ 670852 w 670852"/>
                  <a:gd name="connsiteY6" fmla="*/ 10313 h 519231"/>
                  <a:gd name="connsiteX7" fmla="*/ 546035 w 670852"/>
                  <a:gd name="connsiteY7" fmla="*/ 467689 h 519231"/>
                  <a:gd name="connsiteX8" fmla="*/ 335046 w 670852"/>
                  <a:gd name="connsiteY8" fmla="*/ 519231 h 519231"/>
                  <a:gd name="connsiteX9" fmla="*/ 0 w 670852"/>
                  <a:gd name="connsiteY9" fmla="*/ 205102 h 519231"/>
                  <a:gd name="connsiteX10" fmla="*/ 24625 w 670852"/>
                  <a:gd name="connsiteY10" fmla="*/ 143949 h 519231"/>
                  <a:gd name="connsiteX11" fmla="*/ 373797 w 670852"/>
                  <a:gd name="connsiteY11" fmla="*/ 429589 h 519231"/>
                  <a:gd name="connsiteX12" fmla="*/ 145887 w 670852"/>
                  <a:gd name="connsiteY12" fmla="*/ 70577 h 519231"/>
                  <a:gd name="connsiteX13" fmla="*/ 177314 w 670852"/>
                  <a:gd name="connsiteY13" fmla="*/ 45930 h 519231"/>
                  <a:gd name="connsiteX0" fmla="*/ 177314 w 670852"/>
                  <a:gd name="connsiteY0" fmla="*/ 35616 h 508917"/>
                  <a:gd name="connsiteX1" fmla="*/ 323704 w 670852"/>
                  <a:gd name="connsiteY1" fmla="*/ 236905 h 508917"/>
                  <a:gd name="connsiteX2" fmla="*/ 416277 w 670852"/>
                  <a:gd name="connsiteY2" fmla="*/ 357845 h 508917"/>
                  <a:gd name="connsiteX3" fmla="*/ 435721 w 670852"/>
                  <a:gd name="connsiteY3" fmla="*/ 46797 h 508917"/>
                  <a:gd name="connsiteX4" fmla="*/ 507020 w 670852"/>
                  <a:gd name="connsiteY4" fmla="*/ 78432 h 508917"/>
                  <a:gd name="connsiteX5" fmla="*/ 546035 w 670852"/>
                  <a:gd name="connsiteY5" fmla="*/ 304623 h 508917"/>
                  <a:gd name="connsiteX6" fmla="*/ 670852 w 670852"/>
                  <a:gd name="connsiteY6" fmla="*/ -1 h 508917"/>
                  <a:gd name="connsiteX7" fmla="*/ 546035 w 670852"/>
                  <a:gd name="connsiteY7" fmla="*/ 457375 h 508917"/>
                  <a:gd name="connsiteX8" fmla="*/ 335046 w 670852"/>
                  <a:gd name="connsiteY8" fmla="*/ 508917 h 508917"/>
                  <a:gd name="connsiteX9" fmla="*/ 0 w 670852"/>
                  <a:gd name="connsiteY9" fmla="*/ 194788 h 508917"/>
                  <a:gd name="connsiteX10" fmla="*/ 24625 w 670852"/>
                  <a:gd name="connsiteY10" fmla="*/ 133635 h 508917"/>
                  <a:gd name="connsiteX11" fmla="*/ 373797 w 670852"/>
                  <a:gd name="connsiteY11" fmla="*/ 419275 h 508917"/>
                  <a:gd name="connsiteX12" fmla="*/ 145887 w 670852"/>
                  <a:gd name="connsiteY12" fmla="*/ 60263 h 508917"/>
                  <a:gd name="connsiteX13" fmla="*/ 177314 w 670852"/>
                  <a:gd name="connsiteY13" fmla="*/ 35616 h 508917"/>
                  <a:gd name="connsiteX0" fmla="*/ 177314 w 680875"/>
                  <a:gd name="connsiteY0" fmla="*/ 35617 h 508918"/>
                  <a:gd name="connsiteX1" fmla="*/ 323704 w 680875"/>
                  <a:gd name="connsiteY1" fmla="*/ 236906 h 508918"/>
                  <a:gd name="connsiteX2" fmla="*/ 416277 w 680875"/>
                  <a:gd name="connsiteY2" fmla="*/ 357846 h 508918"/>
                  <a:gd name="connsiteX3" fmla="*/ 435721 w 680875"/>
                  <a:gd name="connsiteY3" fmla="*/ 46798 h 508918"/>
                  <a:gd name="connsiteX4" fmla="*/ 507020 w 680875"/>
                  <a:gd name="connsiteY4" fmla="*/ 78433 h 508918"/>
                  <a:gd name="connsiteX5" fmla="*/ 546035 w 680875"/>
                  <a:gd name="connsiteY5" fmla="*/ 304624 h 508918"/>
                  <a:gd name="connsiteX6" fmla="*/ 670852 w 680875"/>
                  <a:gd name="connsiteY6" fmla="*/ 0 h 508918"/>
                  <a:gd name="connsiteX7" fmla="*/ 676383 w 680875"/>
                  <a:gd name="connsiteY7" fmla="*/ 130616 h 508918"/>
                  <a:gd name="connsiteX8" fmla="*/ 546035 w 680875"/>
                  <a:gd name="connsiteY8" fmla="*/ 457376 h 508918"/>
                  <a:gd name="connsiteX9" fmla="*/ 335046 w 680875"/>
                  <a:gd name="connsiteY9" fmla="*/ 508918 h 508918"/>
                  <a:gd name="connsiteX10" fmla="*/ 0 w 680875"/>
                  <a:gd name="connsiteY10" fmla="*/ 194789 h 508918"/>
                  <a:gd name="connsiteX11" fmla="*/ 24625 w 680875"/>
                  <a:gd name="connsiteY11" fmla="*/ 133636 h 508918"/>
                  <a:gd name="connsiteX12" fmla="*/ 373797 w 680875"/>
                  <a:gd name="connsiteY12" fmla="*/ 419276 h 508918"/>
                  <a:gd name="connsiteX13" fmla="*/ 145887 w 680875"/>
                  <a:gd name="connsiteY13" fmla="*/ 60264 h 508918"/>
                  <a:gd name="connsiteX14" fmla="*/ 177314 w 680875"/>
                  <a:gd name="connsiteY14" fmla="*/ 35617 h 508918"/>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546035 w 679234"/>
                  <a:gd name="connsiteY5" fmla="*/ 269007 h 473301"/>
                  <a:gd name="connsiteX6" fmla="*/ 641818 w 679234"/>
                  <a:gd name="connsiteY6" fmla="*/ 62227 h 473301"/>
                  <a:gd name="connsiteX7" fmla="*/ 676383 w 679234"/>
                  <a:gd name="connsiteY7" fmla="*/ 94999 h 473301"/>
                  <a:gd name="connsiteX8" fmla="*/ 546035 w 679234"/>
                  <a:gd name="connsiteY8" fmla="*/ 421759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497645 w 679234"/>
                  <a:gd name="connsiteY5" fmla="*/ 295099 h 473301"/>
                  <a:gd name="connsiteX6" fmla="*/ 641818 w 679234"/>
                  <a:gd name="connsiteY6" fmla="*/ 62227 h 473301"/>
                  <a:gd name="connsiteX7" fmla="*/ 676383 w 679234"/>
                  <a:gd name="connsiteY7" fmla="*/ 94999 h 473301"/>
                  <a:gd name="connsiteX8" fmla="*/ 546035 w 679234"/>
                  <a:gd name="connsiteY8" fmla="*/ 421759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497645 w 679234"/>
                  <a:gd name="connsiteY5" fmla="*/ 295099 h 473301"/>
                  <a:gd name="connsiteX6" fmla="*/ 641818 w 679234"/>
                  <a:gd name="connsiteY6" fmla="*/ 62227 h 473301"/>
                  <a:gd name="connsiteX7" fmla="*/ 676383 w 679234"/>
                  <a:gd name="connsiteY7" fmla="*/ 94999 h 473301"/>
                  <a:gd name="connsiteX8" fmla="*/ 536357 w 679234"/>
                  <a:gd name="connsiteY8" fmla="*/ 415237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53793 w 655713"/>
                  <a:gd name="connsiteY0" fmla="*/ 0 h 473301"/>
                  <a:gd name="connsiteX1" fmla="*/ 300183 w 655713"/>
                  <a:gd name="connsiteY1" fmla="*/ 201289 h 473301"/>
                  <a:gd name="connsiteX2" fmla="*/ 392756 w 655713"/>
                  <a:gd name="connsiteY2" fmla="*/ 322229 h 473301"/>
                  <a:gd name="connsiteX3" fmla="*/ 412200 w 655713"/>
                  <a:gd name="connsiteY3" fmla="*/ 11181 h 473301"/>
                  <a:gd name="connsiteX4" fmla="*/ 483499 w 655713"/>
                  <a:gd name="connsiteY4" fmla="*/ 42816 h 473301"/>
                  <a:gd name="connsiteX5" fmla="*/ 474124 w 655713"/>
                  <a:gd name="connsiteY5" fmla="*/ 295099 h 473301"/>
                  <a:gd name="connsiteX6" fmla="*/ 618297 w 655713"/>
                  <a:gd name="connsiteY6" fmla="*/ 62227 h 473301"/>
                  <a:gd name="connsiteX7" fmla="*/ 652862 w 655713"/>
                  <a:gd name="connsiteY7" fmla="*/ 94999 h 473301"/>
                  <a:gd name="connsiteX8" fmla="*/ 512836 w 655713"/>
                  <a:gd name="connsiteY8" fmla="*/ 415237 h 473301"/>
                  <a:gd name="connsiteX9" fmla="*/ 311525 w 655713"/>
                  <a:gd name="connsiteY9" fmla="*/ 473301 h 473301"/>
                  <a:gd name="connsiteX10" fmla="*/ 87775 w 655713"/>
                  <a:gd name="connsiteY10" fmla="*/ 276586 h 473301"/>
                  <a:gd name="connsiteX11" fmla="*/ 1104 w 655713"/>
                  <a:gd name="connsiteY11" fmla="*/ 98019 h 473301"/>
                  <a:gd name="connsiteX12" fmla="*/ 350276 w 655713"/>
                  <a:gd name="connsiteY12" fmla="*/ 383659 h 473301"/>
                  <a:gd name="connsiteX13" fmla="*/ 122366 w 655713"/>
                  <a:gd name="connsiteY13" fmla="*/ 24647 h 473301"/>
                  <a:gd name="connsiteX14" fmla="*/ 153793 w 655713"/>
                  <a:gd name="connsiteY14" fmla="*/ 0 h 473301"/>
                  <a:gd name="connsiteX0" fmla="*/ 66018 w 567938"/>
                  <a:gd name="connsiteY0" fmla="*/ 0 h 473301"/>
                  <a:gd name="connsiteX1" fmla="*/ 212408 w 567938"/>
                  <a:gd name="connsiteY1" fmla="*/ 201289 h 473301"/>
                  <a:gd name="connsiteX2" fmla="*/ 304981 w 567938"/>
                  <a:gd name="connsiteY2" fmla="*/ 322229 h 473301"/>
                  <a:gd name="connsiteX3" fmla="*/ 324425 w 567938"/>
                  <a:gd name="connsiteY3" fmla="*/ 11181 h 473301"/>
                  <a:gd name="connsiteX4" fmla="*/ 395724 w 567938"/>
                  <a:gd name="connsiteY4" fmla="*/ 42816 h 473301"/>
                  <a:gd name="connsiteX5" fmla="*/ 386349 w 567938"/>
                  <a:gd name="connsiteY5" fmla="*/ 295099 h 473301"/>
                  <a:gd name="connsiteX6" fmla="*/ 530522 w 567938"/>
                  <a:gd name="connsiteY6" fmla="*/ 62227 h 473301"/>
                  <a:gd name="connsiteX7" fmla="*/ 565087 w 567938"/>
                  <a:gd name="connsiteY7" fmla="*/ 94999 h 473301"/>
                  <a:gd name="connsiteX8" fmla="*/ 425061 w 567938"/>
                  <a:gd name="connsiteY8" fmla="*/ 415237 h 473301"/>
                  <a:gd name="connsiteX9" fmla="*/ 223750 w 567938"/>
                  <a:gd name="connsiteY9" fmla="*/ 473301 h 473301"/>
                  <a:gd name="connsiteX10" fmla="*/ 0 w 567938"/>
                  <a:gd name="connsiteY10" fmla="*/ 276586 h 473301"/>
                  <a:gd name="connsiteX11" fmla="*/ 39142 w 567938"/>
                  <a:gd name="connsiteY11" fmla="*/ 228478 h 473301"/>
                  <a:gd name="connsiteX12" fmla="*/ 262501 w 567938"/>
                  <a:gd name="connsiteY12" fmla="*/ 383659 h 473301"/>
                  <a:gd name="connsiteX13" fmla="*/ 34591 w 567938"/>
                  <a:gd name="connsiteY13" fmla="*/ 24647 h 473301"/>
                  <a:gd name="connsiteX14" fmla="*/ 66018 w 567938"/>
                  <a:gd name="connsiteY14" fmla="*/ 0 h 473301"/>
                  <a:gd name="connsiteX0" fmla="*/ 66018 w 567938"/>
                  <a:gd name="connsiteY0" fmla="*/ 0 h 473301"/>
                  <a:gd name="connsiteX1" fmla="*/ 212408 w 567938"/>
                  <a:gd name="connsiteY1" fmla="*/ 201289 h 473301"/>
                  <a:gd name="connsiteX2" fmla="*/ 304981 w 567938"/>
                  <a:gd name="connsiteY2" fmla="*/ 322229 h 473301"/>
                  <a:gd name="connsiteX3" fmla="*/ 324425 w 567938"/>
                  <a:gd name="connsiteY3" fmla="*/ 11181 h 473301"/>
                  <a:gd name="connsiteX4" fmla="*/ 395724 w 567938"/>
                  <a:gd name="connsiteY4" fmla="*/ 42816 h 473301"/>
                  <a:gd name="connsiteX5" fmla="*/ 386349 w 567938"/>
                  <a:gd name="connsiteY5" fmla="*/ 295099 h 473301"/>
                  <a:gd name="connsiteX6" fmla="*/ 530522 w 567938"/>
                  <a:gd name="connsiteY6" fmla="*/ 62227 h 473301"/>
                  <a:gd name="connsiteX7" fmla="*/ 565087 w 567938"/>
                  <a:gd name="connsiteY7" fmla="*/ 94999 h 473301"/>
                  <a:gd name="connsiteX8" fmla="*/ 425061 w 567938"/>
                  <a:gd name="connsiteY8" fmla="*/ 415237 h 473301"/>
                  <a:gd name="connsiteX9" fmla="*/ 223750 w 567938"/>
                  <a:gd name="connsiteY9" fmla="*/ 473301 h 473301"/>
                  <a:gd name="connsiteX10" fmla="*/ 0 w 567938"/>
                  <a:gd name="connsiteY10" fmla="*/ 276586 h 473301"/>
                  <a:gd name="connsiteX11" fmla="*/ 39142 w 567938"/>
                  <a:gd name="connsiteY11" fmla="*/ 228478 h 473301"/>
                  <a:gd name="connsiteX12" fmla="*/ 262501 w 567938"/>
                  <a:gd name="connsiteY12" fmla="*/ 383659 h 473301"/>
                  <a:gd name="connsiteX13" fmla="*/ 136209 w 567938"/>
                  <a:gd name="connsiteY13" fmla="*/ 194245 h 473301"/>
                  <a:gd name="connsiteX14" fmla="*/ 66018 w 567938"/>
                  <a:gd name="connsiteY14" fmla="*/ 0 h 473301"/>
                  <a:gd name="connsiteX0" fmla="*/ 172474 w 567938"/>
                  <a:gd name="connsiteY0" fmla="*/ 125803 h 462120"/>
                  <a:gd name="connsiteX1" fmla="*/ 212408 w 567938"/>
                  <a:gd name="connsiteY1" fmla="*/ 190108 h 462120"/>
                  <a:gd name="connsiteX2" fmla="*/ 304981 w 567938"/>
                  <a:gd name="connsiteY2" fmla="*/ 311048 h 462120"/>
                  <a:gd name="connsiteX3" fmla="*/ 324425 w 567938"/>
                  <a:gd name="connsiteY3" fmla="*/ 0 h 462120"/>
                  <a:gd name="connsiteX4" fmla="*/ 395724 w 567938"/>
                  <a:gd name="connsiteY4" fmla="*/ 31635 h 462120"/>
                  <a:gd name="connsiteX5" fmla="*/ 386349 w 567938"/>
                  <a:gd name="connsiteY5" fmla="*/ 283918 h 462120"/>
                  <a:gd name="connsiteX6" fmla="*/ 530522 w 567938"/>
                  <a:gd name="connsiteY6" fmla="*/ 51046 h 462120"/>
                  <a:gd name="connsiteX7" fmla="*/ 565087 w 567938"/>
                  <a:gd name="connsiteY7" fmla="*/ 83818 h 462120"/>
                  <a:gd name="connsiteX8" fmla="*/ 425061 w 567938"/>
                  <a:gd name="connsiteY8" fmla="*/ 404056 h 462120"/>
                  <a:gd name="connsiteX9" fmla="*/ 223750 w 567938"/>
                  <a:gd name="connsiteY9" fmla="*/ 462120 h 462120"/>
                  <a:gd name="connsiteX10" fmla="*/ 0 w 567938"/>
                  <a:gd name="connsiteY10" fmla="*/ 265405 h 462120"/>
                  <a:gd name="connsiteX11" fmla="*/ 39142 w 567938"/>
                  <a:gd name="connsiteY11" fmla="*/ 217297 h 462120"/>
                  <a:gd name="connsiteX12" fmla="*/ 262501 w 567938"/>
                  <a:gd name="connsiteY12" fmla="*/ 372478 h 462120"/>
                  <a:gd name="connsiteX13" fmla="*/ 136209 w 567938"/>
                  <a:gd name="connsiteY13" fmla="*/ 183064 h 462120"/>
                  <a:gd name="connsiteX14" fmla="*/ 172474 w 567938"/>
                  <a:gd name="connsiteY14" fmla="*/ 125803 h 462120"/>
                  <a:gd name="connsiteX0" fmla="*/ 137162 w 532626"/>
                  <a:gd name="connsiteY0" fmla="*/ 125803 h 462120"/>
                  <a:gd name="connsiteX1" fmla="*/ 177096 w 532626"/>
                  <a:gd name="connsiteY1" fmla="*/ 190108 h 462120"/>
                  <a:gd name="connsiteX2" fmla="*/ 269669 w 532626"/>
                  <a:gd name="connsiteY2" fmla="*/ 311048 h 462120"/>
                  <a:gd name="connsiteX3" fmla="*/ 289113 w 532626"/>
                  <a:gd name="connsiteY3" fmla="*/ 0 h 462120"/>
                  <a:gd name="connsiteX4" fmla="*/ 360412 w 532626"/>
                  <a:gd name="connsiteY4" fmla="*/ 31635 h 462120"/>
                  <a:gd name="connsiteX5" fmla="*/ 351037 w 532626"/>
                  <a:gd name="connsiteY5" fmla="*/ 283918 h 462120"/>
                  <a:gd name="connsiteX6" fmla="*/ 495210 w 532626"/>
                  <a:gd name="connsiteY6" fmla="*/ 51046 h 462120"/>
                  <a:gd name="connsiteX7" fmla="*/ 529775 w 532626"/>
                  <a:gd name="connsiteY7" fmla="*/ 83818 h 462120"/>
                  <a:gd name="connsiteX8" fmla="*/ 389749 w 532626"/>
                  <a:gd name="connsiteY8" fmla="*/ 404056 h 462120"/>
                  <a:gd name="connsiteX9" fmla="*/ 188438 w 532626"/>
                  <a:gd name="connsiteY9" fmla="*/ 462120 h 462120"/>
                  <a:gd name="connsiteX10" fmla="*/ 4199 w 532626"/>
                  <a:gd name="connsiteY10" fmla="*/ 256214 h 462120"/>
                  <a:gd name="connsiteX11" fmla="*/ 3830 w 532626"/>
                  <a:gd name="connsiteY11" fmla="*/ 217297 h 462120"/>
                  <a:gd name="connsiteX12" fmla="*/ 227189 w 532626"/>
                  <a:gd name="connsiteY12" fmla="*/ 372478 h 462120"/>
                  <a:gd name="connsiteX13" fmla="*/ 100897 w 532626"/>
                  <a:gd name="connsiteY13" fmla="*/ 183064 h 462120"/>
                  <a:gd name="connsiteX14" fmla="*/ 137162 w 532626"/>
                  <a:gd name="connsiteY14" fmla="*/ 125803 h 462120"/>
                  <a:gd name="connsiteX0" fmla="*/ 132963 w 528427"/>
                  <a:gd name="connsiteY0" fmla="*/ 125803 h 462120"/>
                  <a:gd name="connsiteX1" fmla="*/ 172897 w 528427"/>
                  <a:gd name="connsiteY1" fmla="*/ 190108 h 462120"/>
                  <a:gd name="connsiteX2" fmla="*/ 265470 w 528427"/>
                  <a:gd name="connsiteY2" fmla="*/ 311048 h 462120"/>
                  <a:gd name="connsiteX3" fmla="*/ 284914 w 528427"/>
                  <a:gd name="connsiteY3" fmla="*/ 0 h 462120"/>
                  <a:gd name="connsiteX4" fmla="*/ 356213 w 528427"/>
                  <a:gd name="connsiteY4" fmla="*/ 31635 h 462120"/>
                  <a:gd name="connsiteX5" fmla="*/ 346838 w 528427"/>
                  <a:gd name="connsiteY5" fmla="*/ 283918 h 462120"/>
                  <a:gd name="connsiteX6" fmla="*/ 491011 w 528427"/>
                  <a:gd name="connsiteY6" fmla="*/ 51046 h 462120"/>
                  <a:gd name="connsiteX7" fmla="*/ 525576 w 528427"/>
                  <a:gd name="connsiteY7" fmla="*/ 83818 h 462120"/>
                  <a:gd name="connsiteX8" fmla="*/ 385550 w 528427"/>
                  <a:gd name="connsiteY8" fmla="*/ 404056 h 462120"/>
                  <a:gd name="connsiteX9" fmla="*/ 184239 w 528427"/>
                  <a:gd name="connsiteY9" fmla="*/ 462120 h 462120"/>
                  <a:gd name="connsiteX10" fmla="*/ 0 w 528427"/>
                  <a:gd name="connsiteY10" fmla="*/ 256214 h 462120"/>
                  <a:gd name="connsiteX11" fmla="*/ 22802 w 528427"/>
                  <a:gd name="connsiteY11" fmla="*/ 184576 h 462120"/>
                  <a:gd name="connsiteX12" fmla="*/ 222990 w 528427"/>
                  <a:gd name="connsiteY12" fmla="*/ 372478 h 462120"/>
                  <a:gd name="connsiteX13" fmla="*/ 96698 w 528427"/>
                  <a:gd name="connsiteY13" fmla="*/ 183064 h 462120"/>
                  <a:gd name="connsiteX14" fmla="*/ 132963 w 528427"/>
                  <a:gd name="connsiteY14" fmla="*/ 125803 h 462120"/>
                  <a:gd name="connsiteX0" fmla="*/ 132963 w 528427"/>
                  <a:gd name="connsiteY0" fmla="*/ 125803 h 462120"/>
                  <a:gd name="connsiteX1" fmla="*/ 172897 w 528427"/>
                  <a:gd name="connsiteY1" fmla="*/ 190108 h 462120"/>
                  <a:gd name="connsiteX2" fmla="*/ 265470 w 528427"/>
                  <a:gd name="connsiteY2" fmla="*/ 311048 h 462120"/>
                  <a:gd name="connsiteX3" fmla="*/ 284914 w 528427"/>
                  <a:gd name="connsiteY3" fmla="*/ 0 h 462120"/>
                  <a:gd name="connsiteX4" fmla="*/ 356213 w 528427"/>
                  <a:gd name="connsiteY4" fmla="*/ 31635 h 462120"/>
                  <a:gd name="connsiteX5" fmla="*/ 346838 w 528427"/>
                  <a:gd name="connsiteY5" fmla="*/ 283918 h 462120"/>
                  <a:gd name="connsiteX6" fmla="*/ 491011 w 528427"/>
                  <a:gd name="connsiteY6" fmla="*/ 51046 h 462120"/>
                  <a:gd name="connsiteX7" fmla="*/ 525576 w 528427"/>
                  <a:gd name="connsiteY7" fmla="*/ 83818 h 462120"/>
                  <a:gd name="connsiteX8" fmla="*/ 455952 w 528427"/>
                  <a:gd name="connsiteY8" fmla="*/ 261512 h 462120"/>
                  <a:gd name="connsiteX9" fmla="*/ 385550 w 528427"/>
                  <a:gd name="connsiteY9" fmla="*/ 404056 h 462120"/>
                  <a:gd name="connsiteX10" fmla="*/ 184239 w 528427"/>
                  <a:gd name="connsiteY10" fmla="*/ 462120 h 462120"/>
                  <a:gd name="connsiteX11" fmla="*/ 0 w 528427"/>
                  <a:gd name="connsiteY11" fmla="*/ 256214 h 462120"/>
                  <a:gd name="connsiteX12" fmla="*/ 22802 w 528427"/>
                  <a:gd name="connsiteY12" fmla="*/ 184576 h 462120"/>
                  <a:gd name="connsiteX13" fmla="*/ 222990 w 528427"/>
                  <a:gd name="connsiteY13" fmla="*/ 372478 h 462120"/>
                  <a:gd name="connsiteX14" fmla="*/ 96698 w 528427"/>
                  <a:gd name="connsiteY14" fmla="*/ 183064 h 462120"/>
                  <a:gd name="connsiteX15" fmla="*/ 132963 w 528427"/>
                  <a:gd name="connsiteY15" fmla="*/ 125803 h 462120"/>
                  <a:gd name="connsiteX0" fmla="*/ 132963 w 509886"/>
                  <a:gd name="connsiteY0" fmla="*/ 125803 h 462120"/>
                  <a:gd name="connsiteX1" fmla="*/ 172897 w 509886"/>
                  <a:gd name="connsiteY1" fmla="*/ 190108 h 462120"/>
                  <a:gd name="connsiteX2" fmla="*/ 265470 w 509886"/>
                  <a:gd name="connsiteY2" fmla="*/ 311048 h 462120"/>
                  <a:gd name="connsiteX3" fmla="*/ 284914 w 509886"/>
                  <a:gd name="connsiteY3" fmla="*/ 0 h 462120"/>
                  <a:gd name="connsiteX4" fmla="*/ 356213 w 509886"/>
                  <a:gd name="connsiteY4" fmla="*/ 31635 h 462120"/>
                  <a:gd name="connsiteX5" fmla="*/ 346838 w 509886"/>
                  <a:gd name="connsiteY5" fmla="*/ 283918 h 462120"/>
                  <a:gd name="connsiteX6" fmla="*/ 491011 w 509886"/>
                  <a:gd name="connsiteY6" fmla="*/ 51046 h 462120"/>
                  <a:gd name="connsiteX7" fmla="*/ 506114 w 509886"/>
                  <a:gd name="connsiteY7" fmla="*/ 204505 h 462120"/>
                  <a:gd name="connsiteX8" fmla="*/ 455952 w 509886"/>
                  <a:gd name="connsiteY8" fmla="*/ 261512 h 462120"/>
                  <a:gd name="connsiteX9" fmla="*/ 385550 w 509886"/>
                  <a:gd name="connsiteY9" fmla="*/ 404056 h 462120"/>
                  <a:gd name="connsiteX10" fmla="*/ 184239 w 509886"/>
                  <a:gd name="connsiteY10" fmla="*/ 462120 h 462120"/>
                  <a:gd name="connsiteX11" fmla="*/ 0 w 509886"/>
                  <a:gd name="connsiteY11" fmla="*/ 256214 h 462120"/>
                  <a:gd name="connsiteX12" fmla="*/ 22802 w 509886"/>
                  <a:gd name="connsiteY12" fmla="*/ 184576 h 462120"/>
                  <a:gd name="connsiteX13" fmla="*/ 222990 w 509886"/>
                  <a:gd name="connsiteY13" fmla="*/ 372478 h 462120"/>
                  <a:gd name="connsiteX14" fmla="*/ 96698 w 509886"/>
                  <a:gd name="connsiteY14" fmla="*/ 183064 h 462120"/>
                  <a:gd name="connsiteX15" fmla="*/ 132963 w 509886"/>
                  <a:gd name="connsiteY15" fmla="*/ 125803 h 462120"/>
                  <a:gd name="connsiteX0" fmla="*/ 132963 w 508805"/>
                  <a:gd name="connsiteY0" fmla="*/ 125803 h 462120"/>
                  <a:gd name="connsiteX1" fmla="*/ 172897 w 508805"/>
                  <a:gd name="connsiteY1" fmla="*/ 190108 h 462120"/>
                  <a:gd name="connsiteX2" fmla="*/ 265470 w 508805"/>
                  <a:gd name="connsiteY2" fmla="*/ 311048 h 462120"/>
                  <a:gd name="connsiteX3" fmla="*/ 284914 w 508805"/>
                  <a:gd name="connsiteY3" fmla="*/ 0 h 462120"/>
                  <a:gd name="connsiteX4" fmla="*/ 356213 w 508805"/>
                  <a:gd name="connsiteY4" fmla="*/ 31635 h 462120"/>
                  <a:gd name="connsiteX5" fmla="*/ 346838 w 508805"/>
                  <a:gd name="connsiteY5" fmla="*/ 283918 h 462120"/>
                  <a:gd name="connsiteX6" fmla="*/ 466799 w 508805"/>
                  <a:gd name="connsiteY6" fmla="*/ 131842 h 462120"/>
                  <a:gd name="connsiteX7" fmla="*/ 506114 w 508805"/>
                  <a:gd name="connsiteY7" fmla="*/ 204505 h 462120"/>
                  <a:gd name="connsiteX8" fmla="*/ 455952 w 508805"/>
                  <a:gd name="connsiteY8" fmla="*/ 261512 h 462120"/>
                  <a:gd name="connsiteX9" fmla="*/ 385550 w 508805"/>
                  <a:gd name="connsiteY9" fmla="*/ 404056 h 462120"/>
                  <a:gd name="connsiteX10" fmla="*/ 184239 w 508805"/>
                  <a:gd name="connsiteY10" fmla="*/ 462120 h 462120"/>
                  <a:gd name="connsiteX11" fmla="*/ 0 w 508805"/>
                  <a:gd name="connsiteY11" fmla="*/ 256214 h 462120"/>
                  <a:gd name="connsiteX12" fmla="*/ 22802 w 508805"/>
                  <a:gd name="connsiteY12" fmla="*/ 184576 h 462120"/>
                  <a:gd name="connsiteX13" fmla="*/ 222990 w 508805"/>
                  <a:gd name="connsiteY13" fmla="*/ 372478 h 462120"/>
                  <a:gd name="connsiteX14" fmla="*/ 96698 w 508805"/>
                  <a:gd name="connsiteY14" fmla="*/ 183064 h 462120"/>
                  <a:gd name="connsiteX15" fmla="*/ 132963 w 508805"/>
                  <a:gd name="connsiteY15" fmla="*/ 125803 h 462120"/>
                  <a:gd name="connsiteX0" fmla="*/ 132963 w 508805"/>
                  <a:gd name="connsiteY0" fmla="*/ 125803 h 462120"/>
                  <a:gd name="connsiteX1" fmla="*/ 172897 w 508805"/>
                  <a:gd name="connsiteY1" fmla="*/ 190108 h 462120"/>
                  <a:gd name="connsiteX2" fmla="*/ 265470 w 508805"/>
                  <a:gd name="connsiteY2" fmla="*/ 311048 h 462120"/>
                  <a:gd name="connsiteX3" fmla="*/ 284914 w 508805"/>
                  <a:gd name="connsiteY3" fmla="*/ 0 h 462120"/>
                  <a:gd name="connsiteX4" fmla="*/ 356213 w 508805"/>
                  <a:gd name="connsiteY4" fmla="*/ 31635 h 462120"/>
                  <a:gd name="connsiteX5" fmla="*/ 346838 w 508805"/>
                  <a:gd name="connsiteY5" fmla="*/ 283918 h 462120"/>
                  <a:gd name="connsiteX6" fmla="*/ 466799 w 508805"/>
                  <a:gd name="connsiteY6" fmla="*/ 131842 h 462120"/>
                  <a:gd name="connsiteX7" fmla="*/ 506114 w 508805"/>
                  <a:gd name="connsiteY7" fmla="*/ 204505 h 462120"/>
                  <a:gd name="connsiteX8" fmla="*/ 458995 w 508805"/>
                  <a:gd name="connsiteY8" fmla="*/ 315473 h 462120"/>
                  <a:gd name="connsiteX9" fmla="*/ 385550 w 508805"/>
                  <a:gd name="connsiteY9" fmla="*/ 404056 h 462120"/>
                  <a:gd name="connsiteX10" fmla="*/ 184239 w 508805"/>
                  <a:gd name="connsiteY10" fmla="*/ 462120 h 462120"/>
                  <a:gd name="connsiteX11" fmla="*/ 0 w 508805"/>
                  <a:gd name="connsiteY11" fmla="*/ 256214 h 462120"/>
                  <a:gd name="connsiteX12" fmla="*/ 22802 w 508805"/>
                  <a:gd name="connsiteY12" fmla="*/ 184576 h 462120"/>
                  <a:gd name="connsiteX13" fmla="*/ 222990 w 508805"/>
                  <a:gd name="connsiteY13" fmla="*/ 372478 h 462120"/>
                  <a:gd name="connsiteX14" fmla="*/ 96698 w 508805"/>
                  <a:gd name="connsiteY14" fmla="*/ 183064 h 462120"/>
                  <a:gd name="connsiteX15" fmla="*/ 132963 w 508805"/>
                  <a:gd name="connsiteY15" fmla="*/ 125803 h 4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805" h="462120">
                    <a:moveTo>
                      <a:pt x="132963" y="125803"/>
                    </a:moveTo>
                    <a:cubicBezTo>
                      <a:pt x="183877" y="171617"/>
                      <a:pt x="121983" y="144294"/>
                      <a:pt x="172897" y="190108"/>
                    </a:cubicBezTo>
                    <a:lnTo>
                      <a:pt x="265470" y="311048"/>
                    </a:lnTo>
                    <a:lnTo>
                      <a:pt x="284914" y="0"/>
                    </a:lnTo>
                    <a:cubicBezTo>
                      <a:pt x="297390" y="49684"/>
                      <a:pt x="343737" y="-18049"/>
                      <a:pt x="356213" y="31635"/>
                    </a:cubicBezTo>
                    <a:lnTo>
                      <a:pt x="346838" y="283918"/>
                    </a:lnTo>
                    <a:lnTo>
                      <a:pt x="466799" y="131842"/>
                    </a:lnTo>
                    <a:cubicBezTo>
                      <a:pt x="449287" y="207996"/>
                      <a:pt x="523626" y="128351"/>
                      <a:pt x="506114" y="204505"/>
                    </a:cubicBezTo>
                    <a:cubicBezTo>
                      <a:pt x="488477" y="244218"/>
                      <a:pt x="476632" y="275760"/>
                      <a:pt x="458995" y="315473"/>
                    </a:cubicBezTo>
                    <a:lnTo>
                      <a:pt x="385550" y="404056"/>
                    </a:lnTo>
                    <a:cubicBezTo>
                      <a:pt x="338504" y="412770"/>
                      <a:pt x="231285" y="453406"/>
                      <a:pt x="184239" y="462120"/>
                    </a:cubicBezTo>
                    <a:lnTo>
                      <a:pt x="0" y="256214"/>
                    </a:lnTo>
                    <a:cubicBezTo>
                      <a:pt x="13410" y="257495"/>
                      <a:pt x="9392" y="183295"/>
                      <a:pt x="22802" y="184576"/>
                    </a:cubicBezTo>
                    <a:cubicBezTo>
                      <a:pt x="106627" y="236187"/>
                      <a:pt x="120115" y="314517"/>
                      <a:pt x="222990" y="372478"/>
                    </a:cubicBezTo>
                    <a:cubicBezTo>
                      <a:pt x="192081" y="300758"/>
                      <a:pt x="127607" y="254784"/>
                      <a:pt x="96698" y="183064"/>
                    </a:cubicBezTo>
                    <a:lnTo>
                      <a:pt x="132963" y="125803"/>
                    </a:lnTo>
                    <a:close/>
                  </a:path>
                </a:pathLst>
              </a:cu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星 4 35"/>
              <p:cNvSpPr/>
              <p:nvPr/>
            </p:nvSpPr>
            <p:spPr>
              <a:xfrm rot="20147765">
                <a:off x="1268177" y="3107310"/>
                <a:ext cx="320642" cy="115663"/>
              </a:xfrm>
              <a:custGeom>
                <a:avLst/>
                <a:gdLst>
                  <a:gd name="connsiteX0" fmla="*/ 0 w 974322"/>
                  <a:gd name="connsiteY0" fmla="*/ 432048 h 864096"/>
                  <a:gd name="connsiteX1" fmla="*/ 401042 w 974322"/>
                  <a:gd name="connsiteY1" fmla="*/ 355672 h 864096"/>
                  <a:gd name="connsiteX2" fmla="*/ 487161 w 974322"/>
                  <a:gd name="connsiteY2" fmla="*/ 0 h 864096"/>
                  <a:gd name="connsiteX3" fmla="*/ 573280 w 974322"/>
                  <a:gd name="connsiteY3" fmla="*/ 355672 h 864096"/>
                  <a:gd name="connsiteX4" fmla="*/ 974322 w 974322"/>
                  <a:gd name="connsiteY4" fmla="*/ 432048 h 864096"/>
                  <a:gd name="connsiteX5" fmla="*/ 573280 w 974322"/>
                  <a:gd name="connsiteY5" fmla="*/ 508424 h 864096"/>
                  <a:gd name="connsiteX6" fmla="*/ 487161 w 974322"/>
                  <a:gd name="connsiteY6" fmla="*/ 864096 h 864096"/>
                  <a:gd name="connsiteX7" fmla="*/ 401042 w 974322"/>
                  <a:gd name="connsiteY7" fmla="*/ 508424 h 864096"/>
                  <a:gd name="connsiteX8" fmla="*/ 0 w 974322"/>
                  <a:gd name="connsiteY8" fmla="*/ 432048 h 864096"/>
                  <a:gd name="connsiteX0" fmla="*/ 0 w 755247"/>
                  <a:gd name="connsiteY0" fmla="*/ 60573 h 864096"/>
                  <a:gd name="connsiteX1" fmla="*/ 181967 w 755247"/>
                  <a:gd name="connsiteY1" fmla="*/ 355672 h 864096"/>
                  <a:gd name="connsiteX2" fmla="*/ 268086 w 755247"/>
                  <a:gd name="connsiteY2" fmla="*/ 0 h 864096"/>
                  <a:gd name="connsiteX3" fmla="*/ 354205 w 755247"/>
                  <a:gd name="connsiteY3" fmla="*/ 355672 h 864096"/>
                  <a:gd name="connsiteX4" fmla="*/ 755247 w 755247"/>
                  <a:gd name="connsiteY4" fmla="*/ 432048 h 864096"/>
                  <a:gd name="connsiteX5" fmla="*/ 354205 w 755247"/>
                  <a:gd name="connsiteY5" fmla="*/ 508424 h 864096"/>
                  <a:gd name="connsiteX6" fmla="*/ 268086 w 755247"/>
                  <a:gd name="connsiteY6" fmla="*/ 864096 h 864096"/>
                  <a:gd name="connsiteX7" fmla="*/ 181967 w 755247"/>
                  <a:gd name="connsiteY7" fmla="*/ 508424 h 864096"/>
                  <a:gd name="connsiteX8" fmla="*/ 0 w 755247"/>
                  <a:gd name="connsiteY8" fmla="*/ 60573 h 864096"/>
                  <a:gd name="connsiteX0" fmla="*/ 0 w 479022"/>
                  <a:gd name="connsiteY0" fmla="*/ 60573 h 864096"/>
                  <a:gd name="connsiteX1" fmla="*/ 181967 w 479022"/>
                  <a:gd name="connsiteY1" fmla="*/ 355672 h 864096"/>
                  <a:gd name="connsiteX2" fmla="*/ 268086 w 479022"/>
                  <a:gd name="connsiteY2" fmla="*/ 0 h 864096"/>
                  <a:gd name="connsiteX3" fmla="*/ 354205 w 479022"/>
                  <a:gd name="connsiteY3" fmla="*/ 355672 h 864096"/>
                  <a:gd name="connsiteX4" fmla="*/ 479022 w 479022"/>
                  <a:gd name="connsiteY4" fmla="*/ 51048 h 864096"/>
                  <a:gd name="connsiteX5" fmla="*/ 354205 w 479022"/>
                  <a:gd name="connsiteY5" fmla="*/ 508424 h 864096"/>
                  <a:gd name="connsiteX6" fmla="*/ 268086 w 479022"/>
                  <a:gd name="connsiteY6" fmla="*/ 864096 h 864096"/>
                  <a:gd name="connsiteX7" fmla="*/ 181967 w 479022"/>
                  <a:gd name="connsiteY7" fmla="*/ 508424 h 864096"/>
                  <a:gd name="connsiteX8" fmla="*/ 0 w 479022"/>
                  <a:gd name="connsiteY8" fmla="*/ 60573 h 864096"/>
                  <a:gd name="connsiteX0" fmla="*/ 84339 w 563361"/>
                  <a:gd name="connsiteY0" fmla="*/ 60573 h 508424"/>
                  <a:gd name="connsiteX1" fmla="*/ 266306 w 563361"/>
                  <a:gd name="connsiteY1" fmla="*/ 355672 h 508424"/>
                  <a:gd name="connsiteX2" fmla="*/ 352425 w 563361"/>
                  <a:gd name="connsiteY2" fmla="*/ 0 h 508424"/>
                  <a:gd name="connsiteX3" fmla="*/ 438544 w 563361"/>
                  <a:gd name="connsiteY3" fmla="*/ 355672 h 508424"/>
                  <a:gd name="connsiteX4" fmla="*/ 563361 w 563361"/>
                  <a:gd name="connsiteY4" fmla="*/ 51048 h 508424"/>
                  <a:gd name="connsiteX5" fmla="*/ 438544 w 563361"/>
                  <a:gd name="connsiteY5" fmla="*/ 508424 h 508424"/>
                  <a:gd name="connsiteX6" fmla="*/ 0 w 563361"/>
                  <a:gd name="connsiteY6" fmla="*/ 302121 h 508424"/>
                  <a:gd name="connsiteX7" fmla="*/ 266306 w 563361"/>
                  <a:gd name="connsiteY7" fmla="*/ 508424 h 508424"/>
                  <a:gd name="connsiteX8" fmla="*/ 84339 w 563361"/>
                  <a:gd name="connsiteY8" fmla="*/ 60573 h 508424"/>
                  <a:gd name="connsiteX0" fmla="*/ 36714 w 515736"/>
                  <a:gd name="connsiteY0" fmla="*/ 60573 h 625971"/>
                  <a:gd name="connsiteX1" fmla="*/ 218681 w 515736"/>
                  <a:gd name="connsiteY1" fmla="*/ 3556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508424 h 625971"/>
                  <a:gd name="connsiteX8" fmla="*/ 36714 w 515736"/>
                  <a:gd name="connsiteY8" fmla="*/ 60573 h 625971"/>
                  <a:gd name="connsiteX0" fmla="*/ 36714 w 515736"/>
                  <a:gd name="connsiteY0" fmla="*/ 60573 h 625971"/>
                  <a:gd name="connsiteX1" fmla="*/ 218681 w 515736"/>
                  <a:gd name="connsiteY1" fmla="*/ 3556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470324 h 625971"/>
                  <a:gd name="connsiteX8" fmla="*/ 36714 w 515736"/>
                  <a:gd name="connsiteY8" fmla="*/ 60573 h 625971"/>
                  <a:gd name="connsiteX0" fmla="*/ 36714 w 515736"/>
                  <a:gd name="connsiteY0" fmla="*/ 60573 h 625971"/>
                  <a:gd name="connsiteX1" fmla="*/ 285356 w 515736"/>
                  <a:gd name="connsiteY1" fmla="*/ 3175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470324 h 625971"/>
                  <a:gd name="connsiteX8" fmla="*/ 36714 w 515736"/>
                  <a:gd name="connsiteY8" fmla="*/ 60573 h 625971"/>
                  <a:gd name="connsiteX0" fmla="*/ 189114 w 668136"/>
                  <a:gd name="connsiteY0" fmla="*/ 60573 h 587871"/>
                  <a:gd name="connsiteX1" fmla="*/ 437756 w 668136"/>
                  <a:gd name="connsiteY1" fmla="*/ 317572 h 587871"/>
                  <a:gd name="connsiteX2" fmla="*/ 457200 w 668136"/>
                  <a:gd name="connsiteY2" fmla="*/ 0 h 587871"/>
                  <a:gd name="connsiteX3" fmla="*/ 543319 w 668136"/>
                  <a:gd name="connsiteY3" fmla="*/ 355672 h 587871"/>
                  <a:gd name="connsiteX4" fmla="*/ 668136 w 668136"/>
                  <a:gd name="connsiteY4" fmla="*/ 51048 h 587871"/>
                  <a:gd name="connsiteX5" fmla="*/ 543319 w 668136"/>
                  <a:gd name="connsiteY5" fmla="*/ 508424 h 587871"/>
                  <a:gd name="connsiteX6" fmla="*/ 0 w 668136"/>
                  <a:gd name="connsiteY6" fmla="*/ 587871 h 587871"/>
                  <a:gd name="connsiteX7" fmla="*/ 371081 w 668136"/>
                  <a:gd name="connsiteY7" fmla="*/ 470324 h 587871"/>
                  <a:gd name="connsiteX8" fmla="*/ 189114 w 668136"/>
                  <a:gd name="connsiteY8" fmla="*/ 60573 h 587871"/>
                  <a:gd name="connsiteX0" fmla="*/ 189114 w 668136"/>
                  <a:gd name="connsiteY0" fmla="*/ 60573 h 610766"/>
                  <a:gd name="connsiteX1" fmla="*/ 437756 w 668136"/>
                  <a:gd name="connsiteY1" fmla="*/ 317572 h 610766"/>
                  <a:gd name="connsiteX2" fmla="*/ 457200 w 668136"/>
                  <a:gd name="connsiteY2" fmla="*/ 0 h 610766"/>
                  <a:gd name="connsiteX3" fmla="*/ 543319 w 668136"/>
                  <a:gd name="connsiteY3" fmla="*/ 355672 h 610766"/>
                  <a:gd name="connsiteX4" fmla="*/ 668136 w 668136"/>
                  <a:gd name="connsiteY4" fmla="*/ 51048 h 610766"/>
                  <a:gd name="connsiteX5" fmla="*/ 543319 w 668136"/>
                  <a:gd name="connsiteY5" fmla="*/ 508424 h 610766"/>
                  <a:gd name="connsiteX6" fmla="*/ 383130 w 668136"/>
                  <a:gd name="connsiteY6" fmla="*/ 610766 h 610766"/>
                  <a:gd name="connsiteX7" fmla="*/ 0 w 668136"/>
                  <a:gd name="connsiteY7" fmla="*/ 587871 h 610766"/>
                  <a:gd name="connsiteX8" fmla="*/ 371081 w 668136"/>
                  <a:gd name="connsiteY8" fmla="*/ 470324 h 610766"/>
                  <a:gd name="connsiteX9" fmla="*/ 189114 w 668136"/>
                  <a:gd name="connsiteY9" fmla="*/ 60573 h 610766"/>
                  <a:gd name="connsiteX0" fmla="*/ 189114 w 668136"/>
                  <a:gd name="connsiteY0" fmla="*/ 60573 h 610766"/>
                  <a:gd name="connsiteX1" fmla="*/ 437756 w 668136"/>
                  <a:gd name="connsiteY1" fmla="*/ 317572 h 610766"/>
                  <a:gd name="connsiteX2" fmla="*/ 457200 w 668136"/>
                  <a:gd name="connsiteY2" fmla="*/ 0 h 610766"/>
                  <a:gd name="connsiteX3" fmla="*/ 543319 w 668136"/>
                  <a:gd name="connsiteY3" fmla="*/ 355672 h 610766"/>
                  <a:gd name="connsiteX4" fmla="*/ 668136 w 668136"/>
                  <a:gd name="connsiteY4" fmla="*/ 51048 h 610766"/>
                  <a:gd name="connsiteX5" fmla="*/ 543319 w 668136"/>
                  <a:gd name="connsiteY5" fmla="*/ 508424 h 610766"/>
                  <a:gd name="connsiteX6" fmla="*/ 383130 w 668136"/>
                  <a:gd name="connsiteY6" fmla="*/ 610766 h 610766"/>
                  <a:gd name="connsiteX7" fmla="*/ 0 w 668136"/>
                  <a:gd name="connsiteY7" fmla="*/ 587871 h 610766"/>
                  <a:gd name="connsiteX8" fmla="*/ 183105 w 668136"/>
                  <a:gd name="connsiteY8" fmla="*/ 525040 h 610766"/>
                  <a:gd name="connsiteX9" fmla="*/ 371081 w 668136"/>
                  <a:gd name="connsiteY9" fmla="*/ 470324 h 610766"/>
                  <a:gd name="connsiteX10" fmla="*/ 189114 w 66813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189455 w 674486"/>
                  <a:gd name="connsiteY8" fmla="*/ 52504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202155 w 674486"/>
                  <a:gd name="connsiteY8" fmla="*/ 46789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202155 w 674486"/>
                  <a:gd name="connsiteY8" fmla="*/ 46789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176755 w 674486"/>
                  <a:gd name="connsiteY8" fmla="*/ 385340 h 610766"/>
                  <a:gd name="connsiteX9" fmla="*/ 377431 w 674486"/>
                  <a:gd name="connsiteY9" fmla="*/ 470324 h 610766"/>
                  <a:gd name="connsiteX10" fmla="*/ 195464 w 67448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85340 h 610766"/>
                  <a:gd name="connsiteX9" fmla="*/ 421881 w 718936"/>
                  <a:gd name="connsiteY9" fmla="*/ 470324 h 610766"/>
                  <a:gd name="connsiteX10" fmla="*/ 239914 w 71893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59940 h 610766"/>
                  <a:gd name="connsiteX9" fmla="*/ 421881 w 718936"/>
                  <a:gd name="connsiteY9" fmla="*/ 470324 h 610766"/>
                  <a:gd name="connsiteX10" fmla="*/ 239914 w 71893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59940 h 610766"/>
                  <a:gd name="connsiteX9" fmla="*/ 421881 w 718936"/>
                  <a:gd name="connsiteY9" fmla="*/ 470324 h 610766"/>
                  <a:gd name="connsiteX10" fmla="*/ 239914 w 718936"/>
                  <a:gd name="connsiteY10" fmla="*/ 60573 h 610766"/>
                  <a:gd name="connsiteX0" fmla="*/ 220864 w 699886"/>
                  <a:gd name="connsiteY0" fmla="*/ 60573 h 610766"/>
                  <a:gd name="connsiteX1" fmla="*/ 469506 w 699886"/>
                  <a:gd name="connsiteY1" fmla="*/ 317572 h 610766"/>
                  <a:gd name="connsiteX2" fmla="*/ 488950 w 699886"/>
                  <a:gd name="connsiteY2" fmla="*/ 0 h 610766"/>
                  <a:gd name="connsiteX3" fmla="*/ 575069 w 699886"/>
                  <a:gd name="connsiteY3" fmla="*/ 355672 h 610766"/>
                  <a:gd name="connsiteX4" fmla="*/ 699886 w 699886"/>
                  <a:gd name="connsiteY4" fmla="*/ 51048 h 610766"/>
                  <a:gd name="connsiteX5" fmla="*/ 575069 w 699886"/>
                  <a:gd name="connsiteY5" fmla="*/ 508424 h 610766"/>
                  <a:gd name="connsiteX6" fmla="*/ 414880 w 699886"/>
                  <a:gd name="connsiteY6" fmla="*/ 610766 h 610766"/>
                  <a:gd name="connsiteX7" fmla="*/ 0 w 699886"/>
                  <a:gd name="connsiteY7" fmla="*/ 213221 h 610766"/>
                  <a:gd name="connsiteX8" fmla="*/ 202155 w 699886"/>
                  <a:gd name="connsiteY8" fmla="*/ 359940 h 610766"/>
                  <a:gd name="connsiteX9" fmla="*/ 402831 w 699886"/>
                  <a:gd name="connsiteY9" fmla="*/ 470324 h 610766"/>
                  <a:gd name="connsiteX10" fmla="*/ 220864 w 699886"/>
                  <a:gd name="connsiteY10" fmla="*/ 60573 h 610766"/>
                  <a:gd name="connsiteX0" fmla="*/ 220864 w 699886"/>
                  <a:gd name="connsiteY0" fmla="*/ 60573 h 610766"/>
                  <a:gd name="connsiteX1" fmla="*/ 469506 w 699886"/>
                  <a:gd name="connsiteY1" fmla="*/ 317572 h 610766"/>
                  <a:gd name="connsiteX2" fmla="*/ 488950 w 699886"/>
                  <a:gd name="connsiteY2" fmla="*/ 0 h 610766"/>
                  <a:gd name="connsiteX3" fmla="*/ 575069 w 699886"/>
                  <a:gd name="connsiteY3" fmla="*/ 355672 h 610766"/>
                  <a:gd name="connsiteX4" fmla="*/ 699886 w 699886"/>
                  <a:gd name="connsiteY4" fmla="*/ 51048 h 610766"/>
                  <a:gd name="connsiteX5" fmla="*/ 575069 w 699886"/>
                  <a:gd name="connsiteY5" fmla="*/ 508424 h 610766"/>
                  <a:gd name="connsiteX6" fmla="*/ 414880 w 699886"/>
                  <a:gd name="connsiteY6" fmla="*/ 610766 h 610766"/>
                  <a:gd name="connsiteX7" fmla="*/ 0 w 699886"/>
                  <a:gd name="connsiteY7" fmla="*/ 213221 h 610766"/>
                  <a:gd name="connsiteX8" fmla="*/ 208505 w 699886"/>
                  <a:gd name="connsiteY8" fmla="*/ 328190 h 610766"/>
                  <a:gd name="connsiteX9" fmla="*/ 402831 w 699886"/>
                  <a:gd name="connsiteY9" fmla="*/ 470324 h 610766"/>
                  <a:gd name="connsiteX10" fmla="*/ 220864 w 699886"/>
                  <a:gd name="connsiteY10" fmla="*/ 60573 h 610766"/>
                  <a:gd name="connsiteX0" fmla="*/ 220864 w 699886"/>
                  <a:gd name="connsiteY0" fmla="*/ 60573 h 559966"/>
                  <a:gd name="connsiteX1" fmla="*/ 469506 w 699886"/>
                  <a:gd name="connsiteY1" fmla="*/ 317572 h 559966"/>
                  <a:gd name="connsiteX2" fmla="*/ 488950 w 699886"/>
                  <a:gd name="connsiteY2" fmla="*/ 0 h 559966"/>
                  <a:gd name="connsiteX3" fmla="*/ 575069 w 699886"/>
                  <a:gd name="connsiteY3" fmla="*/ 355672 h 559966"/>
                  <a:gd name="connsiteX4" fmla="*/ 699886 w 699886"/>
                  <a:gd name="connsiteY4" fmla="*/ 51048 h 559966"/>
                  <a:gd name="connsiteX5" fmla="*/ 575069 w 699886"/>
                  <a:gd name="connsiteY5" fmla="*/ 508424 h 559966"/>
                  <a:gd name="connsiteX6" fmla="*/ 364080 w 699886"/>
                  <a:gd name="connsiteY6" fmla="*/ 559966 h 559966"/>
                  <a:gd name="connsiteX7" fmla="*/ 0 w 699886"/>
                  <a:gd name="connsiteY7" fmla="*/ 213221 h 559966"/>
                  <a:gd name="connsiteX8" fmla="*/ 208505 w 699886"/>
                  <a:gd name="connsiteY8" fmla="*/ 328190 h 559966"/>
                  <a:gd name="connsiteX9" fmla="*/ 402831 w 699886"/>
                  <a:gd name="connsiteY9" fmla="*/ 470324 h 559966"/>
                  <a:gd name="connsiteX10" fmla="*/ 220864 w 699886"/>
                  <a:gd name="connsiteY10" fmla="*/ 60573 h 559966"/>
                  <a:gd name="connsiteX0" fmla="*/ 220864 w 699886"/>
                  <a:gd name="connsiteY0" fmla="*/ 60573 h 559966"/>
                  <a:gd name="connsiteX1" fmla="*/ 469506 w 699886"/>
                  <a:gd name="connsiteY1" fmla="*/ 317572 h 559966"/>
                  <a:gd name="connsiteX2" fmla="*/ 488950 w 699886"/>
                  <a:gd name="connsiteY2" fmla="*/ 0 h 559966"/>
                  <a:gd name="connsiteX3" fmla="*/ 575069 w 699886"/>
                  <a:gd name="connsiteY3" fmla="*/ 355672 h 559966"/>
                  <a:gd name="connsiteX4" fmla="*/ 699886 w 699886"/>
                  <a:gd name="connsiteY4" fmla="*/ 51048 h 559966"/>
                  <a:gd name="connsiteX5" fmla="*/ 575069 w 699886"/>
                  <a:gd name="connsiteY5" fmla="*/ 508424 h 559966"/>
                  <a:gd name="connsiteX6" fmla="*/ 364080 w 699886"/>
                  <a:gd name="connsiteY6" fmla="*/ 559966 h 559966"/>
                  <a:gd name="connsiteX7" fmla="*/ 0 w 699886"/>
                  <a:gd name="connsiteY7" fmla="*/ 213221 h 559966"/>
                  <a:gd name="connsiteX8" fmla="*/ 208505 w 699886"/>
                  <a:gd name="connsiteY8" fmla="*/ 328190 h 559966"/>
                  <a:gd name="connsiteX9" fmla="*/ 402831 w 699886"/>
                  <a:gd name="connsiteY9" fmla="*/ 470324 h 559966"/>
                  <a:gd name="connsiteX10" fmla="*/ 291055 w 699886"/>
                  <a:gd name="connsiteY10" fmla="*/ 267865 h 559966"/>
                  <a:gd name="connsiteX11" fmla="*/ 220864 w 699886"/>
                  <a:gd name="connsiteY11" fmla="*/ 60573 h 559966"/>
                  <a:gd name="connsiteX0" fmla="*/ 220864 w 699886"/>
                  <a:gd name="connsiteY0" fmla="*/ 60573 h 559966"/>
                  <a:gd name="connsiteX1" fmla="*/ 367255 w 699886"/>
                  <a:gd name="connsiteY1" fmla="*/ 248815 h 559966"/>
                  <a:gd name="connsiteX2" fmla="*/ 469506 w 699886"/>
                  <a:gd name="connsiteY2" fmla="*/ 317572 h 559966"/>
                  <a:gd name="connsiteX3" fmla="*/ 488950 w 699886"/>
                  <a:gd name="connsiteY3" fmla="*/ 0 h 559966"/>
                  <a:gd name="connsiteX4" fmla="*/ 575069 w 699886"/>
                  <a:gd name="connsiteY4" fmla="*/ 355672 h 559966"/>
                  <a:gd name="connsiteX5" fmla="*/ 699886 w 699886"/>
                  <a:gd name="connsiteY5" fmla="*/ 51048 h 559966"/>
                  <a:gd name="connsiteX6" fmla="*/ 575069 w 699886"/>
                  <a:gd name="connsiteY6" fmla="*/ 508424 h 559966"/>
                  <a:gd name="connsiteX7" fmla="*/ 364080 w 699886"/>
                  <a:gd name="connsiteY7" fmla="*/ 559966 h 559966"/>
                  <a:gd name="connsiteX8" fmla="*/ 0 w 699886"/>
                  <a:gd name="connsiteY8" fmla="*/ 213221 h 559966"/>
                  <a:gd name="connsiteX9" fmla="*/ 208505 w 699886"/>
                  <a:gd name="connsiteY9" fmla="*/ 328190 h 559966"/>
                  <a:gd name="connsiteX10" fmla="*/ 402831 w 699886"/>
                  <a:gd name="connsiteY10" fmla="*/ 470324 h 559966"/>
                  <a:gd name="connsiteX11" fmla="*/ 291055 w 699886"/>
                  <a:gd name="connsiteY11" fmla="*/ 267865 h 559966"/>
                  <a:gd name="connsiteX12" fmla="*/ 220864 w 699886"/>
                  <a:gd name="connsiteY12" fmla="*/ 60573 h 559966"/>
                  <a:gd name="connsiteX0" fmla="*/ 220864 w 699886"/>
                  <a:gd name="connsiteY0" fmla="*/ 60573 h 559966"/>
                  <a:gd name="connsiteX1" fmla="*/ 367255 w 699886"/>
                  <a:gd name="connsiteY1" fmla="*/ 248815 h 559966"/>
                  <a:gd name="connsiteX2" fmla="*/ 469506 w 699886"/>
                  <a:gd name="connsiteY2" fmla="*/ 317572 h 559966"/>
                  <a:gd name="connsiteX3" fmla="*/ 488950 w 699886"/>
                  <a:gd name="connsiteY3" fmla="*/ 0 h 559966"/>
                  <a:gd name="connsiteX4" fmla="*/ 575069 w 699886"/>
                  <a:gd name="connsiteY4" fmla="*/ 355672 h 559966"/>
                  <a:gd name="connsiteX5" fmla="*/ 699886 w 699886"/>
                  <a:gd name="connsiteY5" fmla="*/ 51048 h 559966"/>
                  <a:gd name="connsiteX6" fmla="*/ 575069 w 699886"/>
                  <a:gd name="connsiteY6" fmla="*/ 508424 h 559966"/>
                  <a:gd name="connsiteX7" fmla="*/ 364080 w 699886"/>
                  <a:gd name="connsiteY7" fmla="*/ 559966 h 559966"/>
                  <a:gd name="connsiteX8" fmla="*/ 0 w 699886"/>
                  <a:gd name="connsiteY8" fmla="*/ 213221 h 559966"/>
                  <a:gd name="connsiteX9" fmla="*/ 53659 w 699886"/>
                  <a:gd name="connsiteY9" fmla="*/ 184684 h 559966"/>
                  <a:gd name="connsiteX10" fmla="*/ 402831 w 699886"/>
                  <a:gd name="connsiteY10" fmla="*/ 470324 h 559966"/>
                  <a:gd name="connsiteX11" fmla="*/ 291055 w 699886"/>
                  <a:gd name="connsiteY11" fmla="*/ 267865 h 559966"/>
                  <a:gd name="connsiteX12" fmla="*/ 220864 w 699886"/>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262021 w 670852"/>
                  <a:gd name="connsiteY11" fmla="*/ 267865 h 559966"/>
                  <a:gd name="connsiteX12" fmla="*/ 191830 w 670852"/>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60403 w 670852"/>
                  <a:gd name="connsiteY11" fmla="*/ 124359 h 559966"/>
                  <a:gd name="connsiteX12" fmla="*/ 191830 w 670852"/>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91830 w 670852"/>
                  <a:gd name="connsiteY12" fmla="*/ 60573 h 559966"/>
                  <a:gd name="connsiteX0" fmla="*/ 191830 w 670852"/>
                  <a:gd name="connsiteY0" fmla="*/ 60573 h 559966"/>
                  <a:gd name="connsiteX1" fmla="*/ 323704 w 670852"/>
                  <a:gd name="connsiteY1" fmla="*/ 287954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91830 w 670852"/>
                  <a:gd name="connsiteY12" fmla="*/ 60573 h 559966"/>
                  <a:gd name="connsiteX0" fmla="*/ 177314 w 670852"/>
                  <a:gd name="connsiteY0" fmla="*/ 86665 h 559966"/>
                  <a:gd name="connsiteX1" fmla="*/ 323704 w 670852"/>
                  <a:gd name="connsiteY1" fmla="*/ 287954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77314 w 670852"/>
                  <a:gd name="connsiteY12" fmla="*/ 86665 h 559966"/>
                  <a:gd name="connsiteX0" fmla="*/ 177314 w 670852"/>
                  <a:gd name="connsiteY0" fmla="*/ 86665 h 559966"/>
                  <a:gd name="connsiteX1" fmla="*/ 323704 w 670852"/>
                  <a:gd name="connsiteY1" fmla="*/ 287954 h 559966"/>
                  <a:gd name="connsiteX2" fmla="*/ 416277 w 670852"/>
                  <a:gd name="connsiteY2" fmla="*/ 408894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77314 w 670852"/>
                  <a:gd name="connsiteY12" fmla="*/ 86665 h 559966"/>
                  <a:gd name="connsiteX0" fmla="*/ 177314 w 670852"/>
                  <a:gd name="connsiteY0" fmla="*/ 86665 h 559966"/>
                  <a:gd name="connsiteX1" fmla="*/ 323704 w 670852"/>
                  <a:gd name="connsiteY1" fmla="*/ 287954 h 559966"/>
                  <a:gd name="connsiteX2" fmla="*/ 416277 w 670852"/>
                  <a:gd name="connsiteY2" fmla="*/ 408894 h 559966"/>
                  <a:gd name="connsiteX3" fmla="*/ 459916 w 670852"/>
                  <a:gd name="connsiteY3" fmla="*/ 0 h 559966"/>
                  <a:gd name="connsiteX4" fmla="*/ 521537 w 670852"/>
                  <a:gd name="connsiteY4" fmla="*/ 51205 h 559966"/>
                  <a:gd name="connsiteX5" fmla="*/ 546035 w 670852"/>
                  <a:gd name="connsiteY5" fmla="*/ 355672 h 559966"/>
                  <a:gd name="connsiteX6" fmla="*/ 670852 w 670852"/>
                  <a:gd name="connsiteY6" fmla="*/ 51048 h 559966"/>
                  <a:gd name="connsiteX7" fmla="*/ 546035 w 670852"/>
                  <a:gd name="connsiteY7" fmla="*/ 508424 h 559966"/>
                  <a:gd name="connsiteX8" fmla="*/ 335046 w 670852"/>
                  <a:gd name="connsiteY8" fmla="*/ 559966 h 559966"/>
                  <a:gd name="connsiteX9" fmla="*/ 0 w 670852"/>
                  <a:gd name="connsiteY9" fmla="*/ 245837 h 559966"/>
                  <a:gd name="connsiteX10" fmla="*/ 24625 w 670852"/>
                  <a:gd name="connsiteY10" fmla="*/ 184684 h 559966"/>
                  <a:gd name="connsiteX11" fmla="*/ 373797 w 670852"/>
                  <a:gd name="connsiteY11" fmla="*/ 470324 h 559966"/>
                  <a:gd name="connsiteX12" fmla="*/ 145887 w 670852"/>
                  <a:gd name="connsiteY12" fmla="*/ 111312 h 559966"/>
                  <a:gd name="connsiteX13" fmla="*/ 177314 w 670852"/>
                  <a:gd name="connsiteY13" fmla="*/ 86665 h 559966"/>
                  <a:gd name="connsiteX0" fmla="*/ 177314 w 670852"/>
                  <a:gd name="connsiteY0" fmla="*/ 45930 h 519231"/>
                  <a:gd name="connsiteX1" fmla="*/ 323704 w 670852"/>
                  <a:gd name="connsiteY1" fmla="*/ 247219 h 519231"/>
                  <a:gd name="connsiteX2" fmla="*/ 416277 w 670852"/>
                  <a:gd name="connsiteY2" fmla="*/ 368159 h 519231"/>
                  <a:gd name="connsiteX3" fmla="*/ 435721 w 670852"/>
                  <a:gd name="connsiteY3" fmla="*/ 57111 h 519231"/>
                  <a:gd name="connsiteX4" fmla="*/ 521537 w 670852"/>
                  <a:gd name="connsiteY4" fmla="*/ 10470 h 519231"/>
                  <a:gd name="connsiteX5" fmla="*/ 546035 w 670852"/>
                  <a:gd name="connsiteY5" fmla="*/ 314937 h 519231"/>
                  <a:gd name="connsiteX6" fmla="*/ 670852 w 670852"/>
                  <a:gd name="connsiteY6" fmla="*/ 10313 h 519231"/>
                  <a:gd name="connsiteX7" fmla="*/ 546035 w 670852"/>
                  <a:gd name="connsiteY7" fmla="*/ 467689 h 519231"/>
                  <a:gd name="connsiteX8" fmla="*/ 335046 w 670852"/>
                  <a:gd name="connsiteY8" fmla="*/ 519231 h 519231"/>
                  <a:gd name="connsiteX9" fmla="*/ 0 w 670852"/>
                  <a:gd name="connsiteY9" fmla="*/ 205102 h 519231"/>
                  <a:gd name="connsiteX10" fmla="*/ 24625 w 670852"/>
                  <a:gd name="connsiteY10" fmla="*/ 143949 h 519231"/>
                  <a:gd name="connsiteX11" fmla="*/ 373797 w 670852"/>
                  <a:gd name="connsiteY11" fmla="*/ 429589 h 519231"/>
                  <a:gd name="connsiteX12" fmla="*/ 145887 w 670852"/>
                  <a:gd name="connsiteY12" fmla="*/ 70577 h 519231"/>
                  <a:gd name="connsiteX13" fmla="*/ 177314 w 670852"/>
                  <a:gd name="connsiteY13" fmla="*/ 45930 h 519231"/>
                  <a:gd name="connsiteX0" fmla="*/ 177314 w 670852"/>
                  <a:gd name="connsiteY0" fmla="*/ 35616 h 508917"/>
                  <a:gd name="connsiteX1" fmla="*/ 323704 w 670852"/>
                  <a:gd name="connsiteY1" fmla="*/ 236905 h 508917"/>
                  <a:gd name="connsiteX2" fmla="*/ 416277 w 670852"/>
                  <a:gd name="connsiteY2" fmla="*/ 357845 h 508917"/>
                  <a:gd name="connsiteX3" fmla="*/ 435721 w 670852"/>
                  <a:gd name="connsiteY3" fmla="*/ 46797 h 508917"/>
                  <a:gd name="connsiteX4" fmla="*/ 507020 w 670852"/>
                  <a:gd name="connsiteY4" fmla="*/ 78432 h 508917"/>
                  <a:gd name="connsiteX5" fmla="*/ 546035 w 670852"/>
                  <a:gd name="connsiteY5" fmla="*/ 304623 h 508917"/>
                  <a:gd name="connsiteX6" fmla="*/ 670852 w 670852"/>
                  <a:gd name="connsiteY6" fmla="*/ -1 h 508917"/>
                  <a:gd name="connsiteX7" fmla="*/ 546035 w 670852"/>
                  <a:gd name="connsiteY7" fmla="*/ 457375 h 508917"/>
                  <a:gd name="connsiteX8" fmla="*/ 335046 w 670852"/>
                  <a:gd name="connsiteY8" fmla="*/ 508917 h 508917"/>
                  <a:gd name="connsiteX9" fmla="*/ 0 w 670852"/>
                  <a:gd name="connsiteY9" fmla="*/ 194788 h 508917"/>
                  <a:gd name="connsiteX10" fmla="*/ 24625 w 670852"/>
                  <a:gd name="connsiteY10" fmla="*/ 133635 h 508917"/>
                  <a:gd name="connsiteX11" fmla="*/ 373797 w 670852"/>
                  <a:gd name="connsiteY11" fmla="*/ 419275 h 508917"/>
                  <a:gd name="connsiteX12" fmla="*/ 145887 w 670852"/>
                  <a:gd name="connsiteY12" fmla="*/ 60263 h 508917"/>
                  <a:gd name="connsiteX13" fmla="*/ 177314 w 670852"/>
                  <a:gd name="connsiteY13" fmla="*/ 35616 h 508917"/>
                  <a:gd name="connsiteX0" fmla="*/ 177314 w 680875"/>
                  <a:gd name="connsiteY0" fmla="*/ 35617 h 508918"/>
                  <a:gd name="connsiteX1" fmla="*/ 323704 w 680875"/>
                  <a:gd name="connsiteY1" fmla="*/ 236906 h 508918"/>
                  <a:gd name="connsiteX2" fmla="*/ 416277 w 680875"/>
                  <a:gd name="connsiteY2" fmla="*/ 357846 h 508918"/>
                  <a:gd name="connsiteX3" fmla="*/ 435721 w 680875"/>
                  <a:gd name="connsiteY3" fmla="*/ 46798 h 508918"/>
                  <a:gd name="connsiteX4" fmla="*/ 507020 w 680875"/>
                  <a:gd name="connsiteY4" fmla="*/ 78433 h 508918"/>
                  <a:gd name="connsiteX5" fmla="*/ 546035 w 680875"/>
                  <a:gd name="connsiteY5" fmla="*/ 304624 h 508918"/>
                  <a:gd name="connsiteX6" fmla="*/ 670852 w 680875"/>
                  <a:gd name="connsiteY6" fmla="*/ 0 h 508918"/>
                  <a:gd name="connsiteX7" fmla="*/ 676383 w 680875"/>
                  <a:gd name="connsiteY7" fmla="*/ 130616 h 508918"/>
                  <a:gd name="connsiteX8" fmla="*/ 546035 w 680875"/>
                  <a:gd name="connsiteY8" fmla="*/ 457376 h 508918"/>
                  <a:gd name="connsiteX9" fmla="*/ 335046 w 680875"/>
                  <a:gd name="connsiteY9" fmla="*/ 508918 h 508918"/>
                  <a:gd name="connsiteX10" fmla="*/ 0 w 680875"/>
                  <a:gd name="connsiteY10" fmla="*/ 194789 h 508918"/>
                  <a:gd name="connsiteX11" fmla="*/ 24625 w 680875"/>
                  <a:gd name="connsiteY11" fmla="*/ 133636 h 508918"/>
                  <a:gd name="connsiteX12" fmla="*/ 373797 w 680875"/>
                  <a:gd name="connsiteY12" fmla="*/ 419276 h 508918"/>
                  <a:gd name="connsiteX13" fmla="*/ 145887 w 680875"/>
                  <a:gd name="connsiteY13" fmla="*/ 60264 h 508918"/>
                  <a:gd name="connsiteX14" fmla="*/ 177314 w 680875"/>
                  <a:gd name="connsiteY14" fmla="*/ 35617 h 508918"/>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546035 w 679234"/>
                  <a:gd name="connsiteY5" fmla="*/ 269007 h 473301"/>
                  <a:gd name="connsiteX6" fmla="*/ 641818 w 679234"/>
                  <a:gd name="connsiteY6" fmla="*/ 62227 h 473301"/>
                  <a:gd name="connsiteX7" fmla="*/ 676383 w 679234"/>
                  <a:gd name="connsiteY7" fmla="*/ 94999 h 473301"/>
                  <a:gd name="connsiteX8" fmla="*/ 546035 w 679234"/>
                  <a:gd name="connsiteY8" fmla="*/ 421759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497645 w 679234"/>
                  <a:gd name="connsiteY5" fmla="*/ 295099 h 473301"/>
                  <a:gd name="connsiteX6" fmla="*/ 641818 w 679234"/>
                  <a:gd name="connsiteY6" fmla="*/ 62227 h 473301"/>
                  <a:gd name="connsiteX7" fmla="*/ 676383 w 679234"/>
                  <a:gd name="connsiteY7" fmla="*/ 94999 h 473301"/>
                  <a:gd name="connsiteX8" fmla="*/ 546035 w 679234"/>
                  <a:gd name="connsiteY8" fmla="*/ 421759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497645 w 679234"/>
                  <a:gd name="connsiteY5" fmla="*/ 295099 h 473301"/>
                  <a:gd name="connsiteX6" fmla="*/ 641818 w 679234"/>
                  <a:gd name="connsiteY6" fmla="*/ 62227 h 473301"/>
                  <a:gd name="connsiteX7" fmla="*/ 676383 w 679234"/>
                  <a:gd name="connsiteY7" fmla="*/ 94999 h 473301"/>
                  <a:gd name="connsiteX8" fmla="*/ 536357 w 679234"/>
                  <a:gd name="connsiteY8" fmla="*/ 415237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53793 w 655713"/>
                  <a:gd name="connsiteY0" fmla="*/ 0 h 473301"/>
                  <a:gd name="connsiteX1" fmla="*/ 300183 w 655713"/>
                  <a:gd name="connsiteY1" fmla="*/ 201289 h 473301"/>
                  <a:gd name="connsiteX2" fmla="*/ 392756 w 655713"/>
                  <a:gd name="connsiteY2" fmla="*/ 322229 h 473301"/>
                  <a:gd name="connsiteX3" fmla="*/ 412200 w 655713"/>
                  <a:gd name="connsiteY3" fmla="*/ 11181 h 473301"/>
                  <a:gd name="connsiteX4" fmla="*/ 483499 w 655713"/>
                  <a:gd name="connsiteY4" fmla="*/ 42816 h 473301"/>
                  <a:gd name="connsiteX5" fmla="*/ 474124 w 655713"/>
                  <a:gd name="connsiteY5" fmla="*/ 295099 h 473301"/>
                  <a:gd name="connsiteX6" fmla="*/ 618297 w 655713"/>
                  <a:gd name="connsiteY6" fmla="*/ 62227 h 473301"/>
                  <a:gd name="connsiteX7" fmla="*/ 652862 w 655713"/>
                  <a:gd name="connsiteY7" fmla="*/ 94999 h 473301"/>
                  <a:gd name="connsiteX8" fmla="*/ 512836 w 655713"/>
                  <a:gd name="connsiteY8" fmla="*/ 415237 h 473301"/>
                  <a:gd name="connsiteX9" fmla="*/ 311525 w 655713"/>
                  <a:gd name="connsiteY9" fmla="*/ 473301 h 473301"/>
                  <a:gd name="connsiteX10" fmla="*/ 87775 w 655713"/>
                  <a:gd name="connsiteY10" fmla="*/ 276586 h 473301"/>
                  <a:gd name="connsiteX11" fmla="*/ 1104 w 655713"/>
                  <a:gd name="connsiteY11" fmla="*/ 98019 h 473301"/>
                  <a:gd name="connsiteX12" fmla="*/ 350276 w 655713"/>
                  <a:gd name="connsiteY12" fmla="*/ 383659 h 473301"/>
                  <a:gd name="connsiteX13" fmla="*/ 122366 w 655713"/>
                  <a:gd name="connsiteY13" fmla="*/ 24647 h 473301"/>
                  <a:gd name="connsiteX14" fmla="*/ 153793 w 655713"/>
                  <a:gd name="connsiteY14" fmla="*/ 0 h 473301"/>
                  <a:gd name="connsiteX0" fmla="*/ 66018 w 567938"/>
                  <a:gd name="connsiteY0" fmla="*/ 0 h 473301"/>
                  <a:gd name="connsiteX1" fmla="*/ 212408 w 567938"/>
                  <a:gd name="connsiteY1" fmla="*/ 201289 h 473301"/>
                  <a:gd name="connsiteX2" fmla="*/ 304981 w 567938"/>
                  <a:gd name="connsiteY2" fmla="*/ 322229 h 473301"/>
                  <a:gd name="connsiteX3" fmla="*/ 324425 w 567938"/>
                  <a:gd name="connsiteY3" fmla="*/ 11181 h 473301"/>
                  <a:gd name="connsiteX4" fmla="*/ 395724 w 567938"/>
                  <a:gd name="connsiteY4" fmla="*/ 42816 h 473301"/>
                  <a:gd name="connsiteX5" fmla="*/ 386349 w 567938"/>
                  <a:gd name="connsiteY5" fmla="*/ 295099 h 473301"/>
                  <a:gd name="connsiteX6" fmla="*/ 530522 w 567938"/>
                  <a:gd name="connsiteY6" fmla="*/ 62227 h 473301"/>
                  <a:gd name="connsiteX7" fmla="*/ 565087 w 567938"/>
                  <a:gd name="connsiteY7" fmla="*/ 94999 h 473301"/>
                  <a:gd name="connsiteX8" fmla="*/ 425061 w 567938"/>
                  <a:gd name="connsiteY8" fmla="*/ 415237 h 473301"/>
                  <a:gd name="connsiteX9" fmla="*/ 223750 w 567938"/>
                  <a:gd name="connsiteY9" fmla="*/ 473301 h 473301"/>
                  <a:gd name="connsiteX10" fmla="*/ 0 w 567938"/>
                  <a:gd name="connsiteY10" fmla="*/ 276586 h 473301"/>
                  <a:gd name="connsiteX11" fmla="*/ 39142 w 567938"/>
                  <a:gd name="connsiteY11" fmla="*/ 228478 h 473301"/>
                  <a:gd name="connsiteX12" fmla="*/ 262501 w 567938"/>
                  <a:gd name="connsiteY12" fmla="*/ 383659 h 473301"/>
                  <a:gd name="connsiteX13" fmla="*/ 34591 w 567938"/>
                  <a:gd name="connsiteY13" fmla="*/ 24647 h 473301"/>
                  <a:gd name="connsiteX14" fmla="*/ 66018 w 567938"/>
                  <a:gd name="connsiteY14" fmla="*/ 0 h 473301"/>
                  <a:gd name="connsiteX0" fmla="*/ 66018 w 567938"/>
                  <a:gd name="connsiteY0" fmla="*/ 0 h 473301"/>
                  <a:gd name="connsiteX1" fmla="*/ 212408 w 567938"/>
                  <a:gd name="connsiteY1" fmla="*/ 201289 h 473301"/>
                  <a:gd name="connsiteX2" fmla="*/ 304981 w 567938"/>
                  <a:gd name="connsiteY2" fmla="*/ 322229 h 473301"/>
                  <a:gd name="connsiteX3" fmla="*/ 324425 w 567938"/>
                  <a:gd name="connsiteY3" fmla="*/ 11181 h 473301"/>
                  <a:gd name="connsiteX4" fmla="*/ 395724 w 567938"/>
                  <a:gd name="connsiteY4" fmla="*/ 42816 h 473301"/>
                  <a:gd name="connsiteX5" fmla="*/ 386349 w 567938"/>
                  <a:gd name="connsiteY5" fmla="*/ 295099 h 473301"/>
                  <a:gd name="connsiteX6" fmla="*/ 530522 w 567938"/>
                  <a:gd name="connsiteY6" fmla="*/ 62227 h 473301"/>
                  <a:gd name="connsiteX7" fmla="*/ 565087 w 567938"/>
                  <a:gd name="connsiteY7" fmla="*/ 94999 h 473301"/>
                  <a:gd name="connsiteX8" fmla="*/ 425061 w 567938"/>
                  <a:gd name="connsiteY8" fmla="*/ 415237 h 473301"/>
                  <a:gd name="connsiteX9" fmla="*/ 223750 w 567938"/>
                  <a:gd name="connsiteY9" fmla="*/ 473301 h 473301"/>
                  <a:gd name="connsiteX10" fmla="*/ 0 w 567938"/>
                  <a:gd name="connsiteY10" fmla="*/ 276586 h 473301"/>
                  <a:gd name="connsiteX11" fmla="*/ 39142 w 567938"/>
                  <a:gd name="connsiteY11" fmla="*/ 228478 h 473301"/>
                  <a:gd name="connsiteX12" fmla="*/ 262501 w 567938"/>
                  <a:gd name="connsiteY12" fmla="*/ 383659 h 473301"/>
                  <a:gd name="connsiteX13" fmla="*/ 136209 w 567938"/>
                  <a:gd name="connsiteY13" fmla="*/ 194245 h 473301"/>
                  <a:gd name="connsiteX14" fmla="*/ 66018 w 567938"/>
                  <a:gd name="connsiteY14" fmla="*/ 0 h 473301"/>
                  <a:gd name="connsiteX0" fmla="*/ 172474 w 567938"/>
                  <a:gd name="connsiteY0" fmla="*/ 125803 h 462120"/>
                  <a:gd name="connsiteX1" fmla="*/ 212408 w 567938"/>
                  <a:gd name="connsiteY1" fmla="*/ 190108 h 462120"/>
                  <a:gd name="connsiteX2" fmla="*/ 304981 w 567938"/>
                  <a:gd name="connsiteY2" fmla="*/ 311048 h 462120"/>
                  <a:gd name="connsiteX3" fmla="*/ 324425 w 567938"/>
                  <a:gd name="connsiteY3" fmla="*/ 0 h 462120"/>
                  <a:gd name="connsiteX4" fmla="*/ 395724 w 567938"/>
                  <a:gd name="connsiteY4" fmla="*/ 31635 h 462120"/>
                  <a:gd name="connsiteX5" fmla="*/ 386349 w 567938"/>
                  <a:gd name="connsiteY5" fmla="*/ 283918 h 462120"/>
                  <a:gd name="connsiteX6" fmla="*/ 530522 w 567938"/>
                  <a:gd name="connsiteY6" fmla="*/ 51046 h 462120"/>
                  <a:gd name="connsiteX7" fmla="*/ 565087 w 567938"/>
                  <a:gd name="connsiteY7" fmla="*/ 83818 h 462120"/>
                  <a:gd name="connsiteX8" fmla="*/ 425061 w 567938"/>
                  <a:gd name="connsiteY8" fmla="*/ 404056 h 462120"/>
                  <a:gd name="connsiteX9" fmla="*/ 223750 w 567938"/>
                  <a:gd name="connsiteY9" fmla="*/ 462120 h 462120"/>
                  <a:gd name="connsiteX10" fmla="*/ 0 w 567938"/>
                  <a:gd name="connsiteY10" fmla="*/ 265405 h 462120"/>
                  <a:gd name="connsiteX11" fmla="*/ 39142 w 567938"/>
                  <a:gd name="connsiteY11" fmla="*/ 217297 h 462120"/>
                  <a:gd name="connsiteX12" fmla="*/ 262501 w 567938"/>
                  <a:gd name="connsiteY12" fmla="*/ 372478 h 462120"/>
                  <a:gd name="connsiteX13" fmla="*/ 136209 w 567938"/>
                  <a:gd name="connsiteY13" fmla="*/ 183064 h 462120"/>
                  <a:gd name="connsiteX14" fmla="*/ 172474 w 567938"/>
                  <a:gd name="connsiteY14" fmla="*/ 125803 h 462120"/>
                  <a:gd name="connsiteX0" fmla="*/ 172474 w 567089"/>
                  <a:gd name="connsiteY0" fmla="*/ 125803 h 462120"/>
                  <a:gd name="connsiteX1" fmla="*/ 212408 w 567089"/>
                  <a:gd name="connsiteY1" fmla="*/ 190108 h 462120"/>
                  <a:gd name="connsiteX2" fmla="*/ 304981 w 567089"/>
                  <a:gd name="connsiteY2" fmla="*/ 311048 h 462120"/>
                  <a:gd name="connsiteX3" fmla="*/ 324425 w 567089"/>
                  <a:gd name="connsiteY3" fmla="*/ 0 h 462120"/>
                  <a:gd name="connsiteX4" fmla="*/ 395724 w 567089"/>
                  <a:gd name="connsiteY4" fmla="*/ 31635 h 462120"/>
                  <a:gd name="connsiteX5" fmla="*/ 386349 w 567089"/>
                  <a:gd name="connsiteY5" fmla="*/ 283918 h 462120"/>
                  <a:gd name="connsiteX6" fmla="*/ 496533 w 567089"/>
                  <a:gd name="connsiteY6" fmla="*/ 88569 h 462120"/>
                  <a:gd name="connsiteX7" fmla="*/ 565087 w 567089"/>
                  <a:gd name="connsiteY7" fmla="*/ 83818 h 462120"/>
                  <a:gd name="connsiteX8" fmla="*/ 425061 w 567089"/>
                  <a:gd name="connsiteY8" fmla="*/ 404056 h 462120"/>
                  <a:gd name="connsiteX9" fmla="*/ 223750 w 567089"/>
                  <a:gd name="connsiteY9" fmla="*/ 462120 h 462120"/>
                  <a:gd name="connsiteX10" fmla="*/ 0 w 567089"/>
                  <a:gd name="connsiteY10" fmla="*/ 265405 h 462120"/>
                  <a:gd name="connsiteX11" fmla="*/ 39142 w 567089"/>
                  <a:gd name="connsiteY11" fmla="*/ 217297 h 462120"/>
                  <a:gd name="connsiteX12" fmla="*/ 262501 w 567089"/>
                  <a:gd name="connsiteY12" fmla="*/ 372478 h 462120"/>
                  <a:gd name="connsiteX13" fmla="*/ 136209 w 567089"/>
                  <a:gd name="connsiteY13" fmla="*/ 183064 h 462120"/>
                  <a:gd name="connsiteX14" fmla="*/ 172474 w 567089"/>
                  <a:gd name="connsiteY14" fmla="*/ 125803 h 462120"/>
                  <a:gd name="connsiteX0" fmla="*/ 172474 w 504328"/>
                  <a:gd name="connsiteY0" fmla="*/ 125803 h 462120"/>
                  <a:gd name="connsiteX1" fmla="*/ 212408 w 504328"/>
                  <a:gd name="connsiteY1" fmla="*/ 190108 h 462120"/>
                  <a:gd name="connsiteX2" fmla="*/ 304981 w 504328"/>
                  <a:gd name="connsiteY2" fmla="*/ 311048 h 462120"/>
                  <a:gd name="connsiteX3" fmla="*/ 324425 w 504328"/>
                  <a:gd name="connsiteY3" fmla="*/ 0 h 462120"/>
                  <a:gd name="connsiteX4" fmla="*/ 395724 w 504328"/>
                  <a:gd name="connsiteY4" fmla="*/ 31635 h 462120"/>
                  <a:gd name="connsiteX5" fmla="*/ 386349 w 504328"/>
                  <a:gd name="connsiteY5" fmla="*/ 283918 h 462120"/>
                  <a:gd name="connsiteX6" fmla="*/ 496533 w 504328"/>
                  <a:gd name="connsiteY6" fmla="*/ 88569 h 462120"/>
                  <a:gd name="connsiteX7" fmla="*/ 499603 w 504328"/>
                  <a:gd name="connsiteY7" fmla="*/ 191853 h 462120"/>
                  <a:gd name="connsiteX8" fmla="*/ 425061 w 504328"/>
                  <a:gd name="connsiteY8" fmla="*/ 404056 h 462120"/>
                  <a:gd name="connsiteX9" fmla="*/ 223750 w 504328"/>
                  <a:gd name="connsiteY9" fmla="*/ 462120 h 462120"/>
                  <a:gd name="connsiteX10" fmla="*/ 0 w 504328"/>
                  <a:gd name="connsiteY10" fmla="*/ 265405 h 462120"/>
                  <a:gd name="connsiteX11" fmla="*/ 39142 w 504328"/>
                  <a:gd name="connsiteY11" fmla="*/ 217297 h 462120"/>
                  <a:gd name="connsiteX12" fmla="*/ 262501 w 504328"/>
                  <a:gd name="connsiteY12" fmla="*/ 372478 h 462120"/>
                  <a:gd name="connsiteX13" fmla="*/ 136209 w 504328"/>
                  <a:gd name="connsiteY13" fmla="*/ 183064 h 462120"/>
                  <a:gd name="connsiteX14" fmla="*/ 172474 w 504328"/>
                  <a:gd name="connsiteY14" fmla="*/ 125803 h 462120"/>
                  <a:gd name="connsiteX0" fmla="*/ 172474 w 502885"/>
                  <a:gd name="connsiteY0" fmla="*/ 125803 h 462120"/>
                  <a:gd name="connsiteX1" fmla="*/ 212408 w 502885"/>
                  <a:gd name="connsiteY1" fmla="*/ 190108 h 462120"/>
                  <a:gd name="connsiteX2" fmla="*/ 304981 w 502885"/>
                  <a:gd name="connsiteY2" fmla="*/ 311048 h 462120"/>
                  <a:gd name="connsiteX3" fmla="*/ 324425 w 502885"/>
                  <a:gd name="connsiteY3" fmla="*/ 0 h 462120"/>
                  <a:gd name="connsiteX4" fmla="*/ 395724 w 502885"/>
                  <a:gd name="connsiteY4" fmla="*/ 31635 h 462120"/>
                  <a:gd name="connsiteX5" fmla="*/ 386349 w 502885"/>
                  <a:gd name="connsiteY5" fmla="*/ 283918 h 462120"/>
                  <a:gd name="connsiteX6" fmla="*/ 475536 w 502885"/>
                  <a:gd name="connsiteY6" fmla="*/ 135578 h 462120"/>
                  <a:gd name="connsiteX7" fmla="*/ 499603 w 502885"/>
                  <a:gd name="connsiteY7" fmla="*/ 191853 h 462120"/>
                  <a:gd name="connsiteX8" fmla="*/ 425061 w 502885"/>
                  <a:gd name="connsiteY8" fmla="*/ 404056 h 462120"/>
                  <a:gd name="connsiteX9" fmla="*/ 223750 w 502885"/>
                  <a:gd name="connsiteY9" fmla="*/ 462120 h 462120"/>
                  <a:gd name="connsiteX10" fmla="*/ 0 w 502885"/>
                  <a:gd name="connsiteY10" fmla="*/ 265405 h 462120"/>
                  <a:gd name="connsiteX11" fmla="*/ 39142 w 502885"/>
                  <a:gd name="connsiteY11" fmla="*/ 217297 h 462120"/>
                  <a:gd name="connsiteX12" fmla="*/ 262501 w 502885"/>
                  <a:gd name="connsiteY12" fmla="*/ 372478 h 462120"/>
                  <a:gd name="connsiteX13" fmla="*/ 136209 w 502885"/>
                  <a:gd name="connsiteY13" fmla="*/ 183064 h 462120"/>
                  <a:gd name="connsiteX14" fmla="*/ 172474 w 502885"/>
                  <a:gd name="connsiteY14" fmla="*/ 125803 h 4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2885" h="462120">
                    <a:moveTo>
                      <a:pt x="172474" y="125803"/>
                    </a:moveTo>
                    <a:cubicBezTo>
                      <a:pt x="223388" y="171617"/>
                      <a:pt x="161494" y="144294"/>
                      <a:pt x="212408" y="190108"/>
                    </a:cubicBezTo>
                    <a:lnTo>
                      <a:pt x="304981" y="311048"/>
                    </a:lnTo>
                    <a:lnTo>
                      <a:pt x="324425" y="0"/>
                    </a:lnTo>
                    <a:cubicBezTo>
                      <a:pt x="336901" y="49684"/>
                      <a:pt x="383248" y="-18049"/>
                      <a:pt x="395724" y="31635"/>
                    </a:cubicBezTo>
                    <a:lnTo>
                      <a:pt x="386349" y="283918"/>
                    </a:lnTo>
                    <a:lnTo>
                      <a:pt x="475536" y="135578"/>
                    </a:lnTo>
                    <a:cubicBezTo>
                      <a:pt x="458024" y="211732"/>
                      <a:pt x="517115" y="115699"/>
                      <a:pt x="499603" y="191853"/>
                    </a:cubicBezTo>
                    <a:lnTo>
                      <a:pt x="425061" y="404056"/>
                    </a:lnTo>
                    <a:cubicBezTo>
                      <a:pt x="378015" y="412770"/>
                      <a:pt x="270796" y="453406"/>
                      <a:pt x="223750" y="462120"/>
                    </a:cubicBezTo>
                    <a:lnTo>
                      <a:pt x="0" y="265405"/>
                    </a:lnTo>
                    <a:cubicBezTo>
                      <a:pt x="13410" y="266686"/>
                      <a:pt x="25732" y="216016"/>
                      <a:pt x="39142" y="217297"/>
                    </a:cubicBezTo>
                    <a:cubicBezTo>
                      <a:pt x="122967" y="268908"/>
                      <a:pt x="159626" y="314517"/>
                      <a:pt x="262501" y="372478"/>
                    </a:cubicBezTo>
                    <a:cubicBezTo>
                      <a:pt x="231592" y="300758"/>
                      <a:pt x="167118" y="254784"/>
                      <a:pt x="136209" y="183064"/>
                    </a:cubicBezTo>
                    <a:lnTo>
                      <a:pt x="172474" y="125803"/>
                    </a:lnTo>
                    <a:close/>
                  </a:path>
                </a:pathLst>
              </a:cu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rot="4648491">
              <a:off x="3998279" y="4837259"/>
              <a:ext cx="515423" cy="1079208"/>
              <a:chOff x="1552196" y="3977176"/>
              <a:chExt cx="515423" cy="1079208"/>
            </a:xfrm>
          </p:grpSpPr>
          <p:sp>
            <p:nvSpPr>
              <p:cNvPr id="28" name="円/楕円 41"/>
              <p:cNvSpPr/>
              <p:nvPr/>
            </p:nvSpPr>
            <p:spPr>
              <a:xfrm rot="20011763">
                <a:off x="1603778" y="3977176"/>
                <a:ext cx="463841" cy="1079208"/>
              </a:xfrm>
              <a:custGeom>
                <a:avLst/>
                <a:gdLst>
                  <a:gd name="connsiteX0" fmla="*/ 0 w 216024"/>
                  <a:gd name="connsiteY0" fmla="*/ 576064 h 1152128"/>
                  <a:gd name="connsiteX1" fmla="*/ 108012 w 216024"/>
                  <a:gd name="connsiteY1" fmla="*/ 0 h 1152128"/>
                  <a:gd name="connsiteX2" fmla="*/ 216024 w 216024"/>
                  <a:gd name="connsiteY2" fmla="*/ 576064 h 1152128"/>
                  <a:gd name="connsiteX3" fmla="*/ 108012 w 216024"/>
                  <a:gd name="connsiteY3" fmla="*/ 1152128 h 1152128"/>
                  <a:gd name="connsiteX4" fmla="*/ 0 w 216024"/>
                  <a:gd name="connsiteY4" fmla="*/ 576064 h 1152128"/>
                  <a:gd name="connsiteX0" fmla="*/ 0 w 251039"/>
                  <a:gd name="connsiteY0" fmla="*/ 594043 h 1170107"/>
                  <a:gd name="connsiteX1" fmla="*/ 108012 w 251039"/>
                  <a:gd name="connsiteY1" fmla="*/ 17979 h 1170107"/>
                  <a:gd name="connsiteX2" fmla="*/ 245704 w 251039"/>
                  <a:gd name="connsiteY2" fmla="*/ 186011 h 1170107"/>
                  <a:gd name="connsiteX3" fmla="*/ 216024 w 251039"/>
                  <a:gd name="connsiteY3" fmla="*/ 594043 h 1170107"/>
                  <a:gd name="connsiteX4" fmla="*/ 108012 w 251039"/>
                  <a:gd name="connsiteY4" fmla="*/ 1170107 h 1170107"/>
                  <a:gd name="connsiteX5" fmla="*/ 0 w 251039"/>
                  <a:gd name="connsiteY5" fmla="*/ 594043 h 1170107"/>
                  <a:gd name="connsiteX0" fmla="*/ 15274 w 266313"/>
                  <a:gd name="connsiteY0" fmla="*/ 580099 h 1156163"/>
                  <a:gd name="connsiteX1" fmla="*/ 12261 w 266313"/>
                  <a:gd name="connsiteY1" fmla="*/ 98916 h 1156163"/>
                  <a:gd name="connsiteX2" fmla="*/ 123286 w 266313"/>
                  <a:gd name="connsiteY2" fmla="*/ 4035 h 1156163"/>
                  <a:gd name="connsiteX3" fmla="*/ 260978 w 266313"/>
                  <a:gd name="connsiteY3" fmla="*/ 172067 h 1156163"/>
                  <a:gd name="connsiteX4" fmla="*/ 231298 w 266313"/>
                  <a:gd name="connsiteY4" fmla="*/ 580099 h 1156163"/>
                  <a:gd name="connsiteX5" fmla="*/ 123286 w 266313"/>
                  <a:gd name="connsiteY5" fmla="*/ 1156163 h 1156163"/>
                  <a:gd name="connsiteX6" fmla="*/ 15274 w 266313"/>
                  <a:gd name="connsiteY6" fmla="*/ 580099 h 1156163"/>
                  <a:gd name="connsiteX0" fmla="*/ 15274 w 266313"/>
                  <a:gd name="connsiteY0" fmla="*/ 556715 h 1132779"/>
                  <a:gd name="connsiteX1" fmla="*/ 12261 w 266313"/>
                  <a:gd name="connsiteY1" fmla="*/ 75532 h 1132779"/>
                  <a:gd name="connsiteX2" fmla="*/ 174493 w 266313"/>
                  <a:gd name="connsiteY2" fmla="*/ 9912 h 1132779"/>
                  <a:gd name="connsiteX3" fmla="*/ 260978 w 266313"/>
                  <a:gd name="connsiteY3" fmla="*/ 148683 h 1132779"/>
                  <a:gd name="connsiteX4" fmla="*/ 231298 w 266313"/>
                  <a:gd name="connsiteY4" fmla="*/ 556715 h 1132779"/>
                  <a:gd name="connsiteX5" fmla="*/ 123286 w 266313"/>
                  <a:gd name="connsiteY5" fmla="*/ 1132779 h 1132779"/>
                  <a:gd name="connsiteX6" fmla="*/ 15274 w 266313"/>
                  <a:gd name="connsiteY6" fmla="*/ 556715 h 1132779"/>
                  <a:gd name="connsiteX0" fmla="*/ 31793 w 282832"/>
                  <a:gd name="connsiteY0" fmla="*/ 546828 h 1122892"/>
                  <a:gd name="connsiteX1" fmla="*/ 6834 w 282832"/>
                  <a:gd name="connsiteY1" fmla="*/ 146112 h 1122892"/>
                  <a:gd name="connsiteX2" fmla="*/ 191012 w 282832"/>
                  <a:gd name="connsiteY2" fmla="*/ 25 h 1122892"/>
                  <a:gd name="connsiteX3" fmla="*/ 277497 w 282832"/>
                  <a:gd name="connsiteY3" fmla="*/ 138796 h 1122892"/>
                  <a:gd name="connsiteX4" fmla="*/ 247817 w 282832"/>
                  <a:gd name="connsiteY4" fmla="*/ 546828 h 1122892"/>
                  <a:gd name="connsiteX5" fmla="*/ 139805 w 282832"/>
                  <a:gd name="connsiteY5" fmla="*/ 1122892 h 1122892"/>
                  <a:gd name="connsiteX6" fmla="*/ 31793 w 282832"/>
                  <a:gd name="connsiteY6" fmla="*/ 546828 h 1122892"/>
                  <a:gd name="connsiteX0" fmla="*/ 31793 w 282832"/>
                  <a:gd name="connsiteY0" fmla="*/ 503144 h 1079208"/>
                  <a:gd name="connsiteX1" fmla="*/ 6834 w 282832"/>
                  <a:gd name="connsiteY1" fmla="*/ 102428 h 1079208"/>
                  <a:gd name="connsiteX2" fmla="*/ 147120 w 282832"/>
                  <a:gd name="connsiteY2" fmla="*/ 232 h 1079208"/>
                  <a:gd name="connsiteX3" fmla="*/ 277497 w 282832"/>
                  <a:gd name="connsiteY3" fmla="*/ 95112 h 1079208"/>
                  <a:gd name="connsiteX4" fmla="*/ 247817 w 282832"/>
                  <a:gd name="connsiteY4" fmla="*/ 503144 h 1079208"/>
                  <a:gd name="connsiteX5" fmla="*/ 139805 w 282832"/>
                  <a:gd name="connsiteY5" fmla="*/ 1079208 h 1079208"/>
                  <a:gd name="connsiteX6" fmla="*/ 31793 w 282832"/>
                  <a:gd name="connsiteY6" fmla="*/ 503144 h 107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832" h="1079208">
                    <a:moveTo>
                      <a:pt x="31793" y="503144"/>
                    </a:moveTo>
                    <a:cubicBezTo>
                      <a:pt x="9631" y="340347"/>
                      <a:pt x="-11168" y="198439"/>
                      <a:pt x="6834" y="102428"/>
                    </a:cubicBezTo>
                    <a:cubicBezTo>
                      <a:pt x="24836" y="6417"/>
                      <a:pt x="102010" y="1451"/>
                      <a:pt x="147120" y="232"/>
                    </a:cubicBezTo>
                    <a:cubicBezTo>
                      <a:pt x="192230" y="-987"/>
                      <a:pt x="259495" y="-899"/>
                      <a:pt x="277497" y="95112"/>
                    </a:cubicBezTo>
                    <a:cubicBezTo>
                      <a:pt x="295499" y="191123"/>
                      <a:pt x="263450" y="353758"/>
                      <a:pt x="247817" y="503144"/>
                    </a:cubicBezTo>
                    <a:cubicBezTo>
                      <a:pt x="232184" y="652530"/>
                      <a:pt x="199458" y="1079208"/>
                      <a:pt x="139805" y="1079208"/>
                    </a:cubicBezTo>
                    <a:cubicBezTo>
                      <a:pt x="80152" y="1079208"/>
                      <a:pt x="53955" y="665941"/>
                      <a:pt x="31793" y="503144"/>
                    </a:cubicBezTo>
                    <a:close/>
                  </a:path>
                </a:pathLst>
              </a:custGeom>
              <a:solidFill>
                <a:srgbClr val="FF99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rot="18542784" flipH="1">
                <a:off x="1511725" y="4315591"/>
                <a:ext cx="126661" cy="45719"/>
              </a:xfrm>
              <a:custGeom>
                <a:avLst/>
                <a:gdLst>
                  <a:gd name="connsiteX0" fmla="*/ 0 w 47501"/>
                  <a:gd name="connsiteY0" fmla="*/ 35970 h 35970"/>
                  <a:gd name="connsiteX1" fmla="*/ 35626 w 47501"/>
                  <a:gd name="connsiteY1" fmla="*/ 344 h 35970"/>
                  <a:gd name="connsiteX2" fmla="*/ 47501 w 47501"/>
                  <a:gd name="connsiteY2" fmla="*/ 344 h 35970"/>
                  <a:gd name="connsiteX0" fmla="*/ 0 w 47501"/>
                  <a:gd name="connsiteY0" fmla="*/ 35626 h 35626"/>
                  <a:gd name="connsiteX1" fmla="*/ 23720 w 47501"/>
                  <a:gd name="connsiteY1" fmla="*/ 7494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5119"/>
                  <a:gd name="connsiteY0" fmla="*/ 26972 h 26972"/>
                  <a:gd name="connsiteX1" fmla="*/ 14195 w 45119"/>
                  <a:gd name="connsiteY1" fmla="*/ 2587 h 26972"/>
                  <a:gd name="connsiteX2" fmla="*/ 45119 w 45119"/>
                  <a:gd name="connsiteY2" fmla="*/ 713 h 26972"/>
                  <a:gd name="connsiteX0" fmla="*/ 0 w 45119"/>
                  <a:gd name="connsiteY0" fmla="*/ 28805 h 28805"/>
                  <a:gd name="connsiteX1" fmla="*/ 22849 w 45119"/>
                  <a:gd name="connsiteY1" fmla="*/ 1760 h 28805"/>
                  <a:gd name="connsiteX2" fmla="*/ 45119 w 45119"/>
                  <a:gd name="connsiteY2" fmla="*/ 2546 h 28805"/>
                  <a:gd name="connsiteX0" fmla="*/ 0 w 45119"/>
                  <a:gd name="connsiteY0" fmla="*/ 26259 h 26259"/>
                  <a:gd name="connsiteX1" fmla="*/ 24611 w 45119"/>
                  <a:gd name="connsiteY1" fmla="*/ 5753 h 26259"/>
                  <a:gd name="connsiteX2" fmla="*/ 45119 w 45119"/>
                  <a:gd name="connsiteY2" fmla="*/ 0 h 26259"/>
                </a:gdLst>
                <a:ahLst/>
                <a:cxnLst>
                  <a:cxn ang="0">
                    <a:pos x="connsiteX0" y="connsiteY0"/>
                  </a:cxn>
                  <a:cxn ang="0">
                    <a:pos x="connsiteX1" y="connsiteY1"/>
                  </a:cxn>
                  <a:cxn ang="0">
                    <a:pos x="connsiteX2" y="connsiteY2"/>
                  </a:cxn>
                </a:cxnLst>
                <a:rect l="l" t="t" r="r" b="b"/>
                <a:pathLst>
                  <a:path w="45119" h="26259">
                    <a:moveTo>
                      <a:pt x="0" y="26259"/>
                    </a:moveTo>
                    <a:cubicBezTo>
                      <a:pt x="16212" y="-760"/>
                      <a:pt x="17091" y="10129"/>
                      <a:pt x="24611" y="5753"/>
                    </a:cubicBezTo>
                    <a:cubicBezTo>
                      <a:pt x="32131" y="1377"/>
                      <a:pt x="41161" y="0"/>
                      <a:pt x="45119"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rot="19589771" flipH="1">
                <a:off x="1876996" y="4252294"/>
                <a:ext cx="66764" cy="45719"/>
              </a:xfrm>
              <a:custGeom>
                <a:avLst/>
                <a:gdLst>
                  <a:gd name="connsiteX0" fmla="*/ 0 w 47501"/>
                  <a:gd name="connsiteY0" fmla="*/ 35970 h 35970"/>
                  <a:gd name="connsiteX1" fmla="*/ 35626 w 47501"/>
                  <a:gd name="connsiteY1" fmla="*/ 344 h 35970"/>
                  <a:gd name="connsiteX2" fmla="*/ 47501 w 47501"/>
                  <a:gd name="connsiteY2" fmla="*/ 344 h 35970"/>
                  <a:gd name="connsiteX0" fmla="*/ 0 w 47501"/>
                  <a:gd name="connsiteY0" fmla="*/ 35626 h 35626"/>
                  <a:gd name="connsiteX1" fmla="*/ 23720 w 47501"/>
                  <a:gd name="connsiteY1" fmla="*/ 7494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5119"/>
                  <a:gd name="connsiteY0" fmla="*/ 26972 h 26972"/>
                  <a:gd name="connsiteX1" fmla="*/ 14195 w 45119"/>
                  <a:gd name="connsiteY1" fmla="*/ 2587 h 26972"/>
                  <a:gd name="connsiteX2" fmla="*/ 45119 w 45119"/>
                  <a:gd name="connsiteY2" fmla="*/ 713 h 26972"/>
                  <a:gd name="connsiteX0" fmla="*/ 0 w 45119"/>
                  <a:gd name="connsiteY0" fmla="*/ 28805 h 28805"/>
                  <a:gd name="connsiteX1" fmla="*/ 22849 w 45119"/>
                  <a:gd name="connsiteY1" fmla="*/ 1760 h 28805"/>
                  <a:gd name="connsiteX2" fmla="*/ 45119 w 45119"/>
                  <a:gd name="connsiteY2" fmla="*/ 2546 h 28805"/>
                  <a:gd name="connsiteX0" fmla="*/ 0 w 45119"/>
                  <a:gd name="connsiteY0" fmla="*/ 26259 h 26259"/>
                  <a:gd name="connsiteX1" fmla="*/ 24611 w 45119"/>
                  <a:gd name="connsiteY1" fmla="*/ 5753 h 26259"/>
                  <a:gd name="connsiteX2" fmla="*/ 45119 w 45119"/>
                  <a:gd name="connsiteY2" fmla="*/ 0 h 26259"/>
                </a:gdLst>
                <a:ahLst/>
                <a:cxnLst>
                  <a:cxn ang="0">
                    <a:pos x="connsiteX0" y="connsiteY0"/>
                  </a:cxn>
                  <a:cxn ang="0">
                    <a:pos x="connsiteX1" y="connsiteY1"/>
                  </a:cxn>
                  <a:cxn ang="0">
                    <a:pos x="connsiteX2" y="connsiteY2"/>
                  </a:cxn>
                </a:cxnLst>
                <a:rect l="l" t="t" r="r" b="b"/>
                <a:pathLst>
                  <a:path w="45119" h="26259">
                    <a:moveTo>
                      <a:pt x="0" y="26259"/>
                    </a:moveTo>
                    <a:cubicBezTo>
                      <a:pt x="16212" y="-760"/>
                      <a:pt x="17091" y="10129"/>
                      <a:pt x="24611" y="5753"/>
                    </a:cubicBezTo>
                    <a:cubicBezTo>
                      <a:pt x="32131" y="1377"/>
                      <a:pt x="41161" y="0"/>
                      <a:pt x="45119"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rot="17459692" flipH="1">
                <a:off x="1596049" y="4419502"/>
                <a:ext cx="72619" cy="58011"/>
              </a:xfrm>
              <a:custGeom>
                <a:avLst/>
                <a:gdLst>
                  <a:gd name="connsiteX0" fmla="*/ 0 w 47501"/>
                  <a:gd name="connsiteY0" fmla="*/ 35970 h 35970"/>
                  <a:gd name="connsiteX1" fmla="*/ 35626 w 47501"/>
                  <a:gd name="connsiteY1" fmla="*/ 344 h 35970"/>
                  <a:gd name="connsiteX2" fmla="*/ 47501 w 47501"/>
                  <a:gd name="connsiteY2" fmla="*/ 344 h 35970"/>
                  <a:gd name="connsiteX0" fmla="*/ 0 w 47501"/>
                  <a:gd name="connsiteY0" fmla="*/ 35626 h 35626"/>
                  <a:gd name="connsiteX1" fmla="*/ 23720 w 47501"/>
                  <a:gd name="connsiteY1" fmla="*/ 7494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7501"/>
                  <a:gd name="connsiteY0" fmla="*/ 35626 h 35626"/>
                  <a:gd name="connsiteX1" fmla="*/ 14195 w 47501"/>
                  <a:gd name="connsiteY1" fmla="*/ 11241 h 35626"/>
                  <a:gd name="connsiteX2" fmla="*/ 47501 w 47501"/>
                  <a:gd name="connsiteY2" fmla="*/ 0 h 35626"/>
                  <a:gd name="connsiteX0" fmla="*/ 0 w 45119"/>
                  <a:gd name="connsiteY0" fmla="*/ 26972 h 26972"/>
                  <a:gd name="connsiteX1" fmla="*/ 14195 w 45119"/>
                  <a:gd name="connsiteY1" fmla="*/ 2587 h 26972"/>
                  <a:gd name="connsiteX2" fmla="*/ 45119 w 45119"/>
                  <a:gd name="connsiteY2" fmla="*/ 713 h 26972"/>
                  <a:gd name="connsiteX0" fmla="*/ 0 w 45119"/>
                  <a:gd name="connsiteY0" fmla="*/ 28805 h 28805"/>
                  <a:gd name="connsiteX1" fmla="*/ 22849 w 45119"/>
                  <a:gd name="connsiteY1" fmla="*/ 1760 h 28805"/>
                  <a:gd name="connsiteX2" fmla="*/ 45119 w 45119"/>
                  <a:gd name="connsiteY2" fmla="*/ 2546 h 28805"/>
                  <a:gd name="connsiteX0" fmla="*/ 0 w 45119"/>
                  <a:gd name="connsiteY0" fmla="*/ 26259 h 26259"/>
                  <a:gd name="connsiteX1" fmla="*/ 24611 w 45119"/>
                  <a:gd name="connsiteY1" fmla="*/ 5753 h 26259"/>
                  <a:gd name="connsiteX2" fmla="*/ 45119 w 45119"/>
                  <a:gd name="connsiteY2" fmla="*/ 0 h 26259"/>
                </a:gdLst>
                <a:ahLst/>
                <a:cxnLst>
                  <a:cxn ang="0">
                    <a:pos x="connsiteX0" y="connsiteY0"/>
                  </a:cxn>
                  <a:cxn ang="0">
                    <a:pos x="connsiteX1" y="connsiteY1"/>
                  </a:cxn>
                  <a:cxn ang="0">
                    <a:pos x="connsiteX2" y="connsiteY2"/>
                  </a:cxn>
                </a:cxnLst>
                <a:rect l="l" t="t" r="r" b="b"/>
                <a:pathLst>
                  <a:path w="45119" h="26259">
                    <a:moveTo>
                      <a:pt x="0" y="26259"/>
                    </a:moveTo>
                    <a:cubicBezTo>
                      <a:pt x="16212" y="-760"/>
                      <a:pt x="17091" y="10129"/>
                      <a:pt x="24611" y="5753"/>
                    </a:cubicBezTo>
                    <a:cubicBezTo>
                      <a:pt x="32131" y="1377"/>
                      <a:pt x="41161" y="0"/>
                      <a:pt x="45119"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p:nvGrpSpPr>
          <p:grpSpPr>
            <a:xfrm rot="4739372">
              <a:off x="4492365" y="4958878"/>
              <a:ext cx="381087" cy="97522"/>
              <a:chOff x="1250003" y="3107310"/>
              <a:chExt cx="338816" cy="117200"/>
            </a:xfrm>
          </p:grpSpPr>
          <p:sp>
            <p:nvSpPr>
              <p:cNvPr id="33" name="星 4 35"/>
              <p:cNvSpPr/>
              <p:nvPr/>
            </p:nvSpPr>
            <p:spPr>
              <a:xfrm rot="19503831">
                <a:off x="1250003" y="3108848"/>
                <a:ext cx="324418" cy="115662"/>
              </a:xfrm>
              <a:custGeom>
                <a:avLst/>
                <a:gdLst>
                  <a:gd name="connsiteX0" fmla="*/ 0 w 974322"/>
                  <a:gd name="connsiteY0" fmla="*/ 432048 h 864096"/>
                  <a:gd name="connsiteX1" fmla="*/ 401042 w 974322"/>
                  <a:gd name="connsiteY1" fmla="*/ 355672 h 864096"/>
                  <a:gd name="connsiteX2" fmla="*/ 487161 w 974322"/>
                  <a:gd name="connsiteY2" fmla="*/ 0 h 864096"/>
                  <a:gd name="connsiteX3" fmla="*/ 573280 w 974322"/>
                  <a:gd name="connsiteY3" fmla="*/ 355672 h 864096"/>
                  <a:gd name="connsiteX4" fmla="*/ 974322 w 974322"/>
                  <a:gd name="connsiteY4" fmla="*/ 432048 h 864096"/>
                  <a:gd name="connsiteX5" fmla="*/ 573280 w 974322"/>
                  <a:gd name="connsiteY5" fmla="*/ 508424 h 864096"/>
                  <a:gd name="connsiteX6" fmla="*/ 487161 w 974322"/>
                  <a:gd name="connsiteY6" fmla="*/ 864096 h 864096"/>
                  <a:gd name="connsiteX7" fmla="*/ 401042 w 974322"/>
                  <a:gd name="connsiteY7" fmla="*/ 508424 h 864096"/>
                  <a:gd name="connsiteX8" fmla="*/ 0 w 974322"/>
                  <a:gd name="connsiteY8" fmla="*/ 432048 h 864096"/>
                  <a:gd name="connsiteX0" fmla="*/ 0 w 755247"/>
                  <a:gd name="connsiteY0" fmla="*/ 60573 h 864096"/>
                  <a:gd name="connsiteX1" fmla="*/ 181967 w 755247"/>
                  <a:gd name="connsiteY1" fmla="*/ 355672 h 864096"/>
                  <a:gd name="connsiteX2" fmla="*/ 268086 w 755247"/>
                  <a:gd name="connsiteY2" fmla="*/ 0 h 864096"/>
                  <a:gd name="connsiteX3" fmla="*/ 354205 w 755247"/>
                  <a:gd name="connsiteY3" fmla="*/ 355672 h 864096"/>
                  <a:gd name="connsiteX4" fmla="*/ 755247 w 755247"/>
                  <a:gd name="connsiteY4" fmla="*/ 432048 h 864096"/>
                  <a:gd name="connsiteX5" fmla="*/ 354205 w 755247"/>
                  <a:gd name="connsiteY5" fmla="*/ 508424 h 864096"/>
                  <a:gd name="connsiteX6" fmla="*/ 268086 w 755247"/>
                  <a:gd name="connsiteY6" fmla="*/ 864096 h 864096"/>
                  <a:gd name="connsiteX7" fmla="*/ 181967 w 755247"/>
                  <a:gd name="connsiteY7" fmla="*/ 508424 h 864096"/>
                  <a:gd name="connsiteX8" fmla="*/ 0 w 755247"/>
                  <a:gd name="connsiteY8" fmla="*/ 60573 h 864096"/>
                  <a:gd name="connsiteX0" fmla="*/ 0 w 479022"/>
                  <a:gd name="connsiteY0" fmla="*/ 60573 h 864096"/>
                  <a:gd name="connsiteX1" fmla="*/ 181967 w 479022"/>
                  <a:gd name="connsiteY1" fmla="*/ 355672 h 864096"/>
                  <a:gd name="connsiteX2" fmla="*/ 268086 w 479022"/>
                  <a:gd name="connsiteY2" fmla="*/ 0 h 864096"/>
                  <a:gd name="connsiteX3" fmla="*/ 354205 w 479022"/>
                  <a:gd name="connsiteY3" fmla="*/ 355672 h 864096"/>
                  <a:gd name="connsiteX4" fmla="*/ 479022 w 479022"/>
                  <a:gd name="connsiteY4" fmla="*/ 51048 h 864096"/>
                  <a:gd name="connsiteX5" fmla="*/ 354205 w 479022"/>
                  <a:gd name="connsiteY5" fmla="*/ 508424 h 864096"/>
                  <a:gd name="connsiteX6" fmla="*/ 268086 w 479022"/>
                  <a:gd name="connsiteY6" fmla="*/ 864096 h 864096"/>
                  <a:gd name="connsiteX7" fmla="*/ 181967 w 479022"/>
                  <a:gd name="connsiteY7" fmla="*/ 508424 h 864096"/>
                  <a:gd name="connsiteX8" fmla="*/ 0 w 479022"/>
                  <a:gd name="connsiteY8" fmla="*/ 60573 h 864096"/>
                  <a:gd name="connsiteX0" fmla="*/ 84339 w 563361"/>
                  <a:gd name="connsiteY0" fmla="*/ 60573 h 508424"/>
                  <a:gd name="connsiteX1" fmla="*/ 266306 w 563361"/>
                  <a:gd name="connsiteY1" fmla="*/ 355672 h 508424"/>
                  <a:gd name="connsiteX2" fmla="*/ 352425 w 563361"/>
                  <a:gd name="connsiteY2" fmla="*/ 0 h 508424"/>
                  <a:gd name="connsiteX3" fmla="*/ 438544 w 563361"/>
                  <a:gd name="connsiteY3" fmla="*/ 355672 h 508424"/>
                  <a:gd name="connsiteX4" fmla="*/ 563361 w 563361"/>
                  <a:gd name="connsiteY4" fmla="*/ 51048 h 508424"/>
                  <a:gd name="connsiteX5" fmla="*/ 438544 w 563361"/>
                  <a:gd name="connsiteY5" fmla="*/ 508424 h 508424"/>
                  <a:gd name="connsiteX6" fmla="*/ 0 w 563361"/>
                  <a:gd name="connsiteY6" fmla="*/ 302121 h 508424"/>
                  <a:gd name="connsiteX7" fmla="*/ 266306 w 563361"/>
                  <a:gd name="connsiteY7" fmla="*/ 508424 h 508424"/>
                  <a:gd name="connsiteX8" fmla="*/ 84339 w 563361"/>
                  <a:gd name="connsiteY8" fmla="*/ 60573 h 508424"/>
                  <a:gd name="connsiteX0" fmla="*/ 36714 w 515736"/>
                  <a:gd name="connsiteY0" fmla="*/ 60573 h 625971"/>
                  <a:gd name="connsiteX1" fmla="*/ 218681 w 515736"/>
                  <a:gd name="connsiteY1" fmla="*/ 3556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508424 h 625971"/>
                  <a:gd name="connsiteX8" fmla="*/ 36714 w 515736"/>
                  <a:gd name="connsiteY8" fmla="*/ 60573 h 625971"/>
                  <a:gd name="connsiteX0" fmla="*/ 36714 w 515736"/>
                  <a:gd name="connsiteY0" fmla="*/ 60573 h 625971"/>
                  <a:gd name="connsiteX1" fmla="*/ 218681 w 515736"/>
                  <a:gd name="connsiteY1" fmla="*/ 3556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470324 h 625971"/>
                  <a:gd name="connsiteX8" fmla="*/ 36714 w 515736"/>
                  <a:gd name="connsiteY8" fmla="*/ 60573 h 625971"/>
                  <a:gd name="connsiteX0" fmla="*/ 36714 w 515736"/>
                  <a:gd name="connsiteY0" fmla="*/ 60573 h 625971"/>
                  <a:gd name="connsiteX1" fmla="*/ 285356 w 515736"/>
                  <a:gd name="connsiteY1" fmla="*/ 3175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470324 h 625971"/>
                  <a:gd name="connsiteX8" fmla="*/ 36714 w 515736"/>
                  <a:gd name="connsiteY8" fmla="*/ 60573 h 625971"/>
                  <a:gd name="connsiteX0" fmla="*/ 189114 w 668136"/>
                  <a:gd name="connsiteY0" fmla="*/ 60573 h 587871"/>
                  <a:gd name="connsiteX1" fmla="*/ 437756 w 668136"/>
                  <a:gd name="connsiteY1" fmla="*/ 317572 h 587871"/>
                  <a:gd name="connsiteX2" fmla="*/ 457200 w 668136"/>
                  <a:gd name="connsiteY2" fmla="*/ 0 h 587871"/>
                  <a:gd name="connsiteX3" fmla="*/ 543319 w 668136"/>
                  <a:gd name="connsiteY3" fmla="*/ 355672 h 587871"/>
                  <a:gd name="connsiteX4" fmla="*/ 668136 w 668136"/>
                  <a:gd name="connsiteY4" fmla="*/ 51048 h 587871"/>
                  <a:gd name="connsiteX5" fmla="*/ 543319 w 668136"/>
                  <a:gd name="connsiteY5" fmla="*/ 508424 h 587871"/>
                  <a:gd name="connsiteX6" fmla="*/ 0 w 668136"/>
                  <a:gd name="connsiteY6" fmla="*/ 587871 h 587871"/>
                  <a:gd name="connsiteX7" fmla="*/ 371081 w 668136"/>
                  <a:gd name="connsiteY7" fmla="*/ 470324 h 587871"/>
                  <a:gd name="connsiteX8" fmla="*/ 189114 w 668136"/>
                  <a:gd name="connsiteY8" fmla="*/ 60573 h 587871"/>
                  <a:gd name="connsiteX0" fmla="*/ 189114 w 668136"/>
                  <a:gd name="connsiteY0" fmla="*/ 60573 h 610766"/>
                  <a:gd name="connsiteX1" fmla="*/ 437756 w 668136"/>
                  <a:gd name="connsiteY1" fmla="*/ 317572 h 610766"/>
                  <a:gd name="connsiteX2" fmla="*/ 457200 w 668136"/>
                  <a:gd name="connsiteY2" fmla="*/ 0 h 610766"/>
                  <a:gd name="connsiteX3" fmla="*/ 543319 w 668136"/>
                  <a:gd name="connsiteY3" fmla="*/ 355672 h 610766"/>
                  <a:gd name="connsiteX4" fmla="*/ 668136 w 668136"/>
                  <a:gd name="connsiteY4" fmla="*/ 51048 h 610766"/>
                  <a:gd name="connsiteX5" fmla="*/ 543319 w 668136"/>
                  <a:gd name="connsiteY5" fmla="*/ 508424 h 610766"/>
                  <a:gd name="connsiteX6" fmla="*/ 383130 w 668136"/>
                  <a:gd name="connsiteY6" fmla="*/ 610766 h 610766"/>
                  <a:gd name="connsiteX7" fmla="*/ 0 w 668136"/>
                  <a:gd name="connsiteY7" fmla="*/ 587871 h 610766"/>
                  <a:gd name="connsiteX8" fmla="*/ 371081 w 668136"/>
                  <a:gd name="connsiteY8" fmla="*/ 470324 h 610766"/>
                  <a:gd name="connsiteX9" fmla="*/ 189114 w 668136"/>
                  <a:gd name="connsiteY9" fmla="*/ 60573 h 610766"/>
                  <a:gd name="connsiteX0" fmla="*/ 189114 w 668136"/>
                  <a:gd name="connsiteY0" fmla="*/ 60573 h 610766"/>
                  <a:gd name="connsiteX1" fmla="*/ 437756 w 668136"/>
                  <a:gd name="connsiteY1" fmla="*/ 317572 h 610766"/>
                  <a:gd name="connsiteX2" fmla="*/ 457200 w 668136"/>
                  <a:gd name="connsiteY2" fmla="*/ 0 h 610766"/>
                  <a:gd name="connsiteX3" fmla="*/ 543319 w 668136"/>
                  <a:gd name="connsiteY3" fmla="*/ 355672 h 610766"/>
                  <a:gd name="connsiteX4" fmla="*/ 668136 w 668136"/>
                  <a:gd name="connsiteY4" fmla="*/ 51048 h 610766"/>
                  <a:gd name="connsiteX5" fmla="*/ 543319 w 668136"/>
                  <a:gd name="connsiteY5" fmla="*/ 508424 h 610766"/>
                  <a:gd name="connsiteX6" fmla="*/ 383130 w 668136"/>
                  <a:gd name="connsiteY6" fmla="*/ 610766 h 610766"/>
                  <a:gd name="connsiteX7" fmla="*/ 0 w 668136"/>
                  <a:gd name="connsiteY7" fmla="*/ 587871 h 610766"/>
                  <a:gd name="connsiteX8" fmla="*/ 183105 w 668136"/>
                  <a:gd name="connsiteY8" fmla="*/ 525040 h 610766"/>
                  <a:gd name="connsiteX9" fmla="*/ 371081 w 668136"/>
                  <a:gd name="connsiteY9" fmla="*/ 470324 h 610766"/>
                  <a:gd name="connsiteX10" fmla="*/ 189114 w 66813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189455 w 674486"/>
                  <a:gd name="connsiteY8" fmla="*/ 52504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202155 w 674486"/>
                  <a:gd name="connsiteY8" fmla="*/ 46789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202155 w 674486"/>
                  <a:gd name="connsiteY8" fmla="*/ 46789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176755 w 674486"/>
                  <a:gd name="connsiteY8" fmla="*/ 385340 h 610766"/>
                  <a:gd name="connsiteX9" fmla="*/ 377431 w 674486"/>
                  <a:gd name="connsiteY9" fmla="*/ 470324 h 610766"/>
                  <a:gd name="connsiteX10" fmla="*/ 195464 w 67448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85340 h 610766"/>
                  <a:gd name="connsiteX9" fmla="*/ 421881 w 718936"/>
                  <a:gd name="connsiteY9" fmla="*/ 470324 h 610766"/>
                  <a:gd name="connsiteX10" fmla="*/ 239914 w 71893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59940 h 610766"/>
                  <a:gd name="connsiteX9" fmla="*/ 421881 w 718936"/>
                  <a:gd name="connsiteY9" fmla="*/ 470324 h 610766"/>
                  <a:gd name="connsiteX10" fmla="*/ 239914 w 71893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59940 h 610766"/>
                  <a:gd name="connsiteX9" fmla="*/ 421881 w 718936"/>
                  <a:gd name="connsiteY9" fmla="*/ 470324 h 610766"/>
                  <a:gd name="connsiteX10" fmla="*/ 239914 w 718936"/>
                  <a:gd name="connsiteY10" fmla="*/ 60573 h 610766"/>
                  <a:gd name="connsiteX0" fmla="*/ 220864 w 699886"/>
                  <a:gd name="connsiteY0" fmla="*/ 60573 h 610766"/>
                  <a:gd name="connsiteX1" fmla="*/ 469506 w 699886"/>
                  <a:gd name="connsiteY1" fmla="*/ 317572 h 610766"/>
                  <a:gd name="connsiteX2" fmla="*/ 488950 w 699886"/>
                  <a:gd name="connsiteY2" fmla="*/ 0 h 610766"/>
                  <a:gd name="connsiteX3" fmla="*/ 575069 w 699886"/>
                  <a:gd name="connsiteY3" fmla="*/ 355672 h 610766"/>
                  <a:gd name="connsiteX4" fmla="*/ 699886 w 699886"/>
                  <a:gd name="connsiteY4" fmla="*/ 51048 h 610766"/>
                  <a:gd name="connsiteX5" fmla="*/ 575069 w 699886"/>
                  <a:gd name="connsiteY5" fmla="*/ 508424 h 610766"/>
                  <a:gd name="connsiteX6" fmla="*/ 414880 w 699886"/>
                  <a:gd name="connsiteY6" fmla="*/ 610766 h 610766"/>
                  <a:gd name="connsiteX7" fmla="*/ 0 w 699886"/>
                  <a:gd name="connsiteY7" fmla="*/ 213221 h 610766"/>
                  <a:gd name="connsiteX8" fmla="*/ 202155 w 699886"/>
                  <a:gd name="connsiteY8" fmla="*/ 359940 h 610766"/>
                  <a:gd name="connsiteX9" fmla="*/ 402831 w 699886"/>
                  <a:gd name="connsiteY9" fmla="*/ 470324 h 610766"/>
                  <a:gd name="connsiteX10" fmla="*/ 220864 w 699886"/>
                  <a:gd name="connsiteY10" fmla="*/ 60573 h 610766"/>
                  <a:gd name="connsiteX0" fmla="*/ 220864 w 699886"/>
                  <a:gd name="connsiteY0" fmla="*/ 60573 h 610766"/>
                  <a:gd name="connsiteX1" fmla="*/ 469506 w 699886"/>
                  <a:gd name="connsiteY1" fmla="*/ 317572 h 610766"/>
                  <a:gd name="connsiteX2" fmla="*/ 488950 w 699886"/>
                  <a:gd name="connsiteY2" fmla="*/ 0 h 610766"/>
                  <a:gd name="connsiteX3" fmla="*/ 575069 w 699886"/>
                  <a:gd name="connsiteY3" fmla="*/ 355672 h 610766"/>
                  <a:gd name="connsiteX4" fmla="*/ 699886 w 699886"/>
                  <a:gd name="connsiteY4" fmla="*/ 51048 h 610766"/>
                  <a:gd name="connsiteX5" fmla="*/ 575069 w 699886"/>
                  <a:gd name="connsiteY5" fmla="*/ 508424 h 610766"/>
                  <a:gd name="connsiteX6" fmla="*/ 414880 w 699886"/>
                  <a:gd name="connsiteY6" fmla="*/ 610766 h 610766"/>
                  <a:gd name="connsiteX7" fmla="*/ 0 w 699886"/>
                  <a:gd name="connsiteY7" fmla="*/ 213221 h 610766"/>
                  <a:gd name="connsiteX8" fmla="*/ 208505 w 699886"/>
                  <a:gd name="connsiteY8" fmla="*/ 328190 h 610766"/>
                  <a:gd name="connsiteX9" fmla="*/ 402831 w 699886"/>
                  <a:gd name="connsiteY9" fmla="*/ 470324 h 610766"/>
                  <a:gd name="connsiteX10" fmla="*/ 220864 w 699886"/>
                  <a:gd name="connsiteY10" fmla="*/ 60573 h 610766"/>
                  <a:gd name="connsiteX0" fmla="*/ 220864 w 699886"/>
                  <a:gd name="connsiteY0" fmla="*/ 60573 h 559966"/>
                  <a:gd name="connsiteX1" fmla="*/ 469506 w 699886"/>
                  <a:gd name="connsiteY1" fmla="*/ 317572 h 559966"/>
                  <a:gd name="connsiteX2" fmla="*/ 488950 w 699886"/>
                  <a:gd name="connsiteY2" fmla="*/ 0 h 559966"/>
                  <a:gd name="connsiteX3" fmla="*/ 575069 w 699886"/>
                  <a:gd name="connsiteY3" fmla="*/ 355672 h 559966"/>
                  <a:gd name="connsiteX4" fmla="*/ 699886 w 699886"/>
                  <a:gd name="connsiteY4" fmla="*/ 51048 h 559966"/>
                  <a:gd name="connsiteX5" fmla="*/ 575069 w 699886"/>
                  <a:gd name="connsiteY5" fmla="*/ 508424 h 559966"/>
                  <a:gd name="connsiteX6" fmla="*/ 364080 w 699886"/>
                  <a:gd name="connsiteY6" fmla="*/ 559966 h 559966"/>
                  <a:gd name="connsiteX7" fmla="*/ 0 w 699886"/>
                  <a:gd name="connsiteY7" fmla="*/ 213221 h 559966"/>
                  <a:gd name="connsiteX8" fmla="*/ 208505 w 699886"/>
                  <a:gd name="connsiteY8" fmla="*/ 328190 h 559966"/>
                  <a:gd name="connsiteX9" fmla="*/ 402831 w 699886"/>
                  <a:gd name="connsiteY9" fmla="*/ 470324 h 559966"/>
                  <a:gd name="connsiteX10" fmla="*/ 220864 w 699886"/>
                  <a:gd name="connsiteY10" fmla="*/ 60573 h 559966"/>
                  <a:gd name="connsiteX0" fmla="*/ 220864 w 699886"/>
                  <a:gd name="connsiteY0" fmla="*/ 60573 h 559966"/>
                  <a:gd name="connsiteX1" fmla="*/ 469506 w 699886"/>
                  <a:gd name="connsiteY1" fmla="*/ 317572 h 559966"/>
                  <a:gd name="connsiteX2" fmla="*/ 488950 w 699886"/>
                  <a:gd name="connsiteY2" fmla="*/ 0 h 559966"/>
                  <a:gd name="connsiteX3" fmla="*/ 575069 w 699886"/>
                  <a:gd name="connsiteY3" fmla="*/ 355672 h 559966"/>
                  <a:gd name="connsiteX4" fmla="*/ 699886 w 699886"/>
                  <a:gd name="connsiteY4" fmla="*/ 51048 h 559966"/>
                  <a:gd name="connsiteX5" fmla="*/ 575069 w 699886"/>
                  <a:gd name="connsiteY5" fmla="*/ 508424 h 559966"/>
                  <a:gd name="connsiteX6" fmla="*/ 364080 w 699886"/>
                  <a:gd name="connsiteY6" fmla="*/ 559966 h 559966"/>
                  <a:gd name="connsiteX7" fmla="*/ 0 w 699886"/>
                  <a:gd name="connsiteY7" fmla="*/ 213221 h 559966"/>
                  <a:gd name="connsiteX8" fmla="*/ 208505 w 699886"/>
                  <a:gd name="connsiteY8" fmla="*/ 328190 h 559966"/>
                  <a:gd name="connsiteX9" fmla="*/ 402831 w 699886"/>
                  <a:gd name="connsiteY9" fmla="*/ 470324 h 559966"/>
                  <a:gd name="connsiteX10" fmla="*/ 291055 w 699886"/>
                  <a:gd name="connsiteY10" fmla="*/ 267865 h 559966"/>
                  <a:gd name="connsiteX11" fmla="*/ 220864 w 699886"/>
                  <a:gd name="connsiteY11" fmla="*/ 60573 h 559966"/>
                  <a:gd name="connsiteX0" fmla="*/ 220864 w 699886"/>
                  <a:gd name="connsiteY0" fmla="*/ 60573 h 559966"/>
                  <a:gd name="connsiteX1" fmla="*/ 367255 w 699886"/>
                  <a:gd name="connsiteY1" fmla="*/ 248815 h 559966"/>
                  <a:gd name="connsiteX2" fmla="*/ 469506 w 699886"/>
                  <a:gd name="connsiteY2" fmla="*/ 317572 h 559966"/>
                  <a:gd name="connsiteX3" fmla="*/ 488950 w 699886"/>
                  <a:gd name="connsiteY3" fmla="*/ 0 h 559966"/>
                  <a:gd name="connsiteX4" fmla="*/ 575069 w 699886"/>
                  <a:gd name="connsiteY4" fmla="*/ 355672 h 559966"/>
                  <a:gd name="connsiteX5" fmla="*/ 699886 w 699886"/>
                  <a:gd name="connsiteY5" fmla="*/ 51048 h 559966"/>
                  <a:gd name="connsiteX6" fmla="*/ 575069 w 699886"/>
                  <a:gd name="connsiteY6" fmla="*/ 508424 h 559966"/>
                  <a:gd name="connsiteX7" fmla="*/ 364080 w 699886"/>
                  <a:gd name="connsiteY7" fmla="*/ 559966 h 559966"/>
                  <a:gd name="connsiteX8" fmla="*/ 0 w 699886"/>
                  <a:gd name="connsiteY8" fmla="*/ 213221 h 559966"/>
                  <a:gd name="connsiteX9" fmla="*/ 208505 w 699886"/>
                  <a:gd name="connsiteY9" fmla="*/ 328190 h 559966"/>
                  <a:gd name="connsiteX10" fmla="*/ 402831 w 699886"/>
                  <a:gd name="connsiteY10" fmla="*/ 470324 h 559966"/>
                  <a:gd name="connsiteX11" fmla="*/ 291055 w 699886"/>
                  <a:gd name="connsiteY11" fmla="*/ 267865 h 559966"/>
                  <a:gd name="connsiteX12" fmla="*/ 220864 w 699886"/>
                  <a:gd name="connsiteY12" fmla="*/ 60573 h 559966"/>
                  <a:gd name="connsiteX0" fmla="*/ 220864 w 699886"/>
                  <a:gd name="connsiteY0" fmla="*/ 60573 h 559966"/>
                  <a:gd name="connsiteX1" fmla="*/ 367255 w 699886"/>
                  <a:gd name="connsiteY1" fmla="*/ 248815 h 559966"/>
                  <a:gd name="connsiteX2" fmla="*/ 469506 w 699886"/>
                  <a:gd name="connsiteY2" fmla="*/ 317572 h 559966"/>
                  <a:gd name="connsiteX3" fmla="*/ 488950 w 699886"/>
                  <a:gd name="connsiteY3" fmla="*/ 0 h 559966"/>
                  <a:gd name="connsiteX4" fmla="*/ 575069 w 699886"/>
                  <a:gd name="connsiteY4" fmla="*/ 355672 h 559966"/>
                  <a:gd name="connsiteX5" fmla="*/ 699886 w 699886"/>
                  <a:gd name="connsiteY5" fmla="*/ 51048 h 559966"/>
                  <a:gd name="connsiteX6" fmla="*/ 575069 w 699886"/>
                  <a:gd name="connsiteY6" fmla="*/ 508424 h 559966"/>
                  <a:gd name="connsiteX7" fmla="*/ 364080 w 699886"/>
                  <a:gd name="connsiteY7" fmla="*/ 559966 h 559966"/>
                  <a:gd name="connsiteX8" fmla="*/ 0 w 699886"/>
                  <a:gd name="connsiteY8" fmla="*/ 213221 h 559966"/>
                  <a:gd name="connsiteX9" fmla="*/ 53659 w 699886"/>
                  <a:gd name="connsiteY9" fmla="*/ 184684 h 559966"/>
                  <a:gd name="connsiteX10" fmla="*/ 402831 w 699886"/>
                  <a:gd name="connsiteY10" fmla="*/ 470324 h 559966"/>
                  <a:gd name="connsiteX11" fmla="*/ 291055 w 699886"/>
                  <a:gd name="connsiteY11" fmla="*/ 267865 h 559966"/>
                  <a:gd name="connsiteX12" fmla="*/ 220864 w 699886"/>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262021 w 670852"/>
                  <a:gd name="connsiteY11" fmla="*/ 267865 h 559966"/>
                  <a:gd name="connsiteX12" fmla="*/ 191830 w 670852"/>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60403 w 670852"/>
                  <a:gd name="connsiteY11" fmla="*/ 124359 h 559966"/>
                  <a:gd name="connsiteX12" fmla="*/ 191830 w 670852"/>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91830 w 670852"/>
                  <a:gd name="connsiteY12" fmla="*/ 60573 h 559966"/>
                  <a:gd name="connsiteX0" fmla="*/ 191830 w 670852"/>
                  <a:gd name="connsiteY0" fmla="*/ 60573 h 559966"/>
                  <a:gd name="connsiteX1" fmla="*/ 323704 w 670852"/>
                  <a:gd name="connsiteY1" fmla="*/ 287954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91830 w 670852"/>
                  <a:gd name="connsiteY12" fmla="*/ 60573 h 559966"/>
                  <a:gd name="connsiteX0" fmla="*/ 177314 w 670852"/>
                  <a:gd name="connsiteY0" fmla="*/ 86665 h 559966"/>
                  <a:gd name="connsiteX1" fmla="*/ 323704 w 670852"/>
                  <a:gd name="connsiteY1" fmla="*/ 287954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77314 w 670852"/>
                  <a:gd name="connsiteY12" fmla="*/ 86665 h 559966"/>
                  <a:gd name="connsiteX0" fmla="*/ 177314 w 670852"/>
                  <a:gd name="connsiteY0" fmla="*/ 86665 h 559966"/>
                  <a:gd name="connsiteX1" fmla="*/ 323704 w 670852"/>
                  <a:gd name="connsiteY1" fmla="*/ 287954 h 559966"/>
                  <a:gd name="connsiteX2" fmla="*/ 416277 w 670852"/>
                  <a:gd name="connsiteY2" fmla="*/ 408894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77314 w 670852"/>
                  <a:gd name="connsiteY12" fmla="*/ 86665 h 559966"/>
                  <a:gd name="connsiteX0" fmla="*/ 177314 w 670852"/>
                  <a:gd name="connsiteY0" fmla="*/ 86665 h 559966"/>
                  <a:gd name="connsiteX1" fmla="*/ 323704 w 670852"/>
                  <a:gd name="connsiteY1" fmla="*/ 287954 h 559966"/>
                  <a:gd name="connsiteX2" fmla="*/ 416277 w 670852"/>
                  <a:gd name="connsiteY2" fmla="*/ 408894 h 559966"/>
                  <a:gd name="connsiteX3" fmla="*/ 459916 w 670852"/>
                  <a:gd name="connsiteY3" fmla="*/ 0 h 559966"/>
                  <a:gd name="connsiteX4" fmla="*/ 521537 w 670852"/>
                  <a:gd name="connsiteY4" fmla="*/ 51205 h 559966"/>
                  <a:gd name="connsiteX5" fmla="*/ 546035 w 670852"/>
                  <a:gd name="connsiteY5" fmla="*/ 355672 h 559966"/>
                  <a:gd name="connsiteX6" fmla="*/ 670852 w 670852"/>
                  <a:gd name="connsiteY6" fmla="*/ 51048 h 559966"/>
                  <a:gd name="connsiteX7" fmla="*/ 546035 w 670852"/>
                  <a:gd name="connsiteY7" fmla="*/ 508424 h 559966"/>
                  <a:gd name="connsiteX8" fmla="*/ 335046 w 670852"/>
                  <a:gd name="connsiteY8" fmla="*/ 559966 h 559966"/>
                  <a:gd name="connsiteX9" fmla="*/ 0 w 670852"/>
                  <a:gd name="connsiteY9" fmla="*/ 245837 h 559966"/>
                  <a:gd name="connsiteX10" fmla="*/ 24625 w 670852"/>
                  <a:gd name="connsiteY10" fmla="*/ 184684 h 559966"/>
                  <a:gd name="connsiteX11" fmla="*/ 373797 w 670852"/>
                  <a:gd name="connsiteY11" fmla="*/ 470324 h 559966"/>
                  <a:gd name="connsiteX12" fmla="*/ 145887 w 670852"/>
                  <a:gd name="connsiteY12" fmla="*/ 111312 h 559966"/>
                  <a:gd name="connsiteX13" fmla="*/ 177314 w 670852"/>
                  <a:gd name="connsiteY13" fmla="*/ 86665 h 559966"/>
                  <a:gd name="connsiteX0" fmla="*/ 177314 w 670852"/>
                  <a:gd name="connsiteY0" fmla="*/ 45930 h 519231"/>
                  <a:gd name="connsiteX1" fmla="*/ 323704 w 670852"/>
                  <a:gd name="connsiteY1" fmla="*/ 247219 h 519231"/>
                  <a:gd name="connsiteX2" fmla="*/ 416277 w 670852"/>
                  <a:gd name="connsiteY2" fmla="*/ 368159 h 519231"/>
                  <a:gd name="connsiteX3" fmla="*/ 435721 w 670852"/>
                  <a:gd name="connsiteY3" fmla="*/ 57111 h 519231"/>
                  <a:gd name="connsiteX4" fmla="*/ 521537 w 670852"/>
                  <a:gd name="connsiteY4" fmla="*/ 10470 h 519231"/>
                  <a:gd name="connsiteX5" fmla="*/ 546035 w 670852"/>
                  <a:gd name="connsiteY5" fmla="*/ 314937 h 519231"/>
                  <a:gd name="connsiteX6" fmla="*/ 670852 w 670852"/>
                  <a:gd name="connsiteY6" fmla="*/ 10313 h 519231"/>
                  <a:gd name="connsiteX7" fmla="*/ 546035 w 670852"/>
                  <a:gd name="connsiteY7" fmla="*/ 467689 h 519231"/>
                  <a:gd name="connsiteX8" fmla="*/ 335046 w 670852"/>
                  <a:gd name="connsiteY8" fmla="*/ 519231 h 519231"/>
                  <a:gd name="connsiteX9" fmla="*/ 0 w 670852"/>
                  <a:gd name="connsiteY9" fmla="*/ 205102 h 519231"/>
                  <a:gd name="connsiteX10" fmla="*/ 24625 w 670852"/>
                  <a:gd name="connsiteY10" fmla="*/ 143949 h 519231"/>
                  <a:gd name="connsiteX11" fmla="*/ 373797 w 670852"/>
                  <a:gd name="connsiteY11" fmla="*/ 429589 h 519231"/>
                  <a:gd name="connsiteX12" fmla="*/ 145887 w 670852"/>
                  <a:gd name="connsiteY12" fmla="*/ 70577 h 519231"/>
                  <a:gd name="connsiteX13" fmla="*/ 177314 w 670852"/>
                  <a:gd name="connsiteY13" fmla="*/ 45930 h 519231"/>
                  <a:gd name="connsiteX0" fmla="*/ 177314 w 670852"/>
                  <a:gd name="connsiteY0" fmla="*/ 35616 h 508917"/>
                  <a:gd name="connsiteX1" fmla="*/ 323704 w 670852"/>
                  <a:gd name="connsiteY1" fmla="*/ 236905 h 508917"/>
                  <a:gd name="connsiteX2" fmla="*/ 416277 w 670852"/>
                  <a:gd name="connsiteY2" fmla="*/ 357845 h 508917"/>
                  <a:gd name="connsiteX3" fmla="*/ 435721 w 670852"/>
                  <a:gd name="connsiteY3" fmla="*/ 46797 h 508917"/>
                  <a:gd name="connsiteX4" fmla="*/ 507020 w 670852"/>
                  <a:gd name="connsiteY4" fmla="*/ 78432 h 508917"/>
                  <a:gd name="connsiteX5" fmla="*/ 546035 w 670852"/>
                  <a:gd name="connsiteY5" fmla="*/ 304623 h 508917"/>
                  <a:gd name="connsiteX6" fmla="*/ 670852 w 670852"/>
                  <a:gd name="connsiteY6" fmla="*/ -1 h 508917"/>
                  <a:gd name="connsiteX7" fmla="*/ 546035 w 670852"/>
                  <a:gd name="connsiteY7" fmla="*/ 457375 h 508917"/>
                  <a:gd name="connsiteX8" fmla="*/ 335046 w 670852"/>
                  <a:gd name="connsiteY8" fmla="*/ 508917 h 508917"/>
                  <a:gd name="connsiteX9" fmla="*/ 0 w 670852"/>
                  <a:gd name="connsiteY9" fmla="*/ 194788 h 508917"/>
                  <a:gd name="connsiteX10" fmla="*/ 24625 w 670852"/>
                  <a:gd name="connsiteY10" fmla="*/ 133635 h 508917"/>
                  <a:gd name="connsiteX11" fmla="*/ 373797 w 670852"/>
                  <a:gd name="connsiteY11" fmla="*/ 419275 h 508917"/>
                  <a:gd name="connsiteX12" fmla="*/ 145887 w 670852"/>
                  <a:gd name="connsiteY12" fmla="*/ 60263 h 508917"/>
                  <a:gd name="connsiteX13" fmla="*/ 177314 w 670852"/>
                  <a:gd name="connsiteY13" fmla="*/ 35616 h 508917"/>
                  <a:gd name="connsiteX0" fmla="*/ 177314 w 680875"/>
                  <a:gd name="connsiteY0" fmla="*/ 35617 h 508918"/>
                  <a:gd name="connsiteX1" fmla="*/ 323704 w 680875"/>
                  <a:gd name="connsiteY1" fmla="*/ 236906 h 508918"/>
                  <a:gd name="connsiteX2" fmla="*/ 416277 w 680875"/>
                  <a:gd name="connsiteY2" fmla="*/ 357846 h 508918"/>
                  <a:gd name="connsiteX3" fmla="*/ 435721 w 680875"/>
                  <a:gd name="connsiteY3" fmla="*/ 46798 h 508918"/>
                  <a:gd name="connsiteX4" fmla="*/ 507020 w 680875"/>
                  <a:gd name="connsiteY4" fmla="*/ 78433 h 508918"/>
                  <a:gd name="connsiteX5" fmla="*/ 546035 w 680875"/>
                  <a:gd name="connsiteY5" fmla="*/ 304624 h 508918"/>
                  <a:gd name="connsiteX6" fmla="*/ 670852 w 680875"/>
                  <a:gd name="connsiteY6" fmla="*/ 0 h 508918"/>
                  <a:gd name="connsiteX7" fmla="*/ 676383 w 680875"/>
                  <a:gd name="connsiteY7" fmla="*/ 130616 h 508918"/>
                  <a:gd name="connsiteX8" fmla="*/ 546035 w 680875"/>
                  <a:gd name="connsiteY8" fmla="*/ 457376 h 508918"/>
                  <a:gd name="connsiteX9" fmla="*/ 335046 w 680875"/>
                  <a:gd name="connsiteY9" fmla="*/ 508918 h 508918"/>
                  <a:gd name="connsiteX10" fmla="*/ 0 w 680875"/>
                  <a:gd name="connsiteY10" fmla="*/ 194789 h 508918"/>
                  <a:gd name="connsiteX11" fmla="*/ 24625 w 680875"/>
                  <a:gd name="connsiteY11" fmla="*/ 133636 h 508918"/>
                  <a:gd name="connsiteX12" fmla="*/ 373797 w 680875"/>
                  <a:gd name="connsiteY12" fmla="*/ 419276 h 508918"/>
                  <a:gd name="connsiteX13" fmla="*/ 145887 w 680875"/>
                  <a:gd name="connsiteY13" fmla="*/ 60264 h 508918"/>
                  <a:gd name="connsiteX14" fmla="*/ 177314 w 680875"/>
                  <a:gd name="connsiteY14" fmla="*/ 35617 h 508918"/>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546035 w 679234"/>
                  <a:gd name="connsiteY5" fmla="*/ 269007 h 473301"/>
                  <a:gd name="connsiteX6" fmla="*/ 641818 w 679234"/>
                  <a:gd name="connsiteY6" fmla="*/ 62227 h 473301"/>
                  <a:gd name="connsiteX7" fmla="*/ 676383 w 679234"/>
                  <a:gd name="connsiteY7" fmla="*/ 94999 h 473301"/>
                  <a:gd name="connsiteX8" fmla="*/ 546035 w 679234"/>
                  <a:gd name="connsiteY8" fmla="*/ 421759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497645 w 679234"/>
                  <a:gd name="connsiteY5" fmla="*/ 295099 h 473301"/>
                  <a:gd name="connsiteX6" fmla="*/ 641818 w 679234"/>
                  <a:gd name="connsiteY6" fmla="*/ 62227 h 473301"/>
                  <a:gd name="connsiteX7" fmla="*/ 676383 w 679234"/>
                  <a:gd name="connsiteY7" fmla="*/ 94999 h 473301"/>
                  <a:gd name="connsiteX8" fmla="*/ 546035 w 679234"/>
                  <a:gd name="connsiteY8" fmla="*/ 421759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497645 w 679234"/>
                  <a:gd name="connsiteY5" fmla="*/ 295099 h 473301"/>
                  <a:gd name="connsiteX6" fmla="*/ 641818 w 679234"/>
                  <a:gd name="connsiteY6" fmla="*/ 62227 h 473301"/>
                  <a:gd name="connsiteX7" fmla="*/ 676383 w 679234"/>
                  <a:gd name="connsiteY7" fmla="*/ 94999 h 473301"/>
                  <a:gd name="connsiteX8" fmla="*/ 536357 w 679234"/>
                  <a:gd name="connsiteY8" fmla="*/ 415237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53793 w 655713"/>
                  <a:gd name="connsiteY0" fmla="*/ 0 h 473301"/>
                  <a:gd name="connsiteX1" fmla="*/ 300183 w 655713"/>
                  <a:gd name="connsiteY1" fmla="*/ 201289 h 473301"/>
                  <a:gd name="connsiteX2" fmla="*/ 392756 w 655713"/>
                  <a:gd name="connsiteY2" fmla="*/ 322229 h 473301"/>
                  <a:gd name="connsiteX3" fmla="*/ 412200 w 655713"/>
                  <a:gd name="connsiteY3" fmla="*/ 11181 h 473301"/>
                  <a:gd name="connsiteX4" fmla="*/ 483499 w 655713"/>
                  <a:gd name="connsiteY4" fmla="*/ 42816 h 473301"/>
                  <a:gd name="connsiteX5" fmla="*/ 474124 w 655713"/>
                  <a:gd name="connsiteY5" fmla="*/ 295099 h 473301"/>
                  <a:gd name="connsiteX6" fmla="*/ 618297 w 655713"/>
                  <a:gd name="connsiteY6" fmla="*/ 62227 h 473301"/>
                  <a:gd name="connsiteX7" fmla="*/ 652862 w 655713"/>
                  <a:gd name="connsiteY7" fmla="*/ 94999 h 473301"/>
                  <a:gd name="connsiteX8" fmla="*/ 512836 w 655713"/>
                  <a:gd name="connsiteY8" fmla="*/ 415237 h 473301"/>
                  <a:gd name="connsiteX9" fmla="*/ 311525 w 655713"/>
                  <a:gd name="connsiteY9" fmla="*/ 473301 h 473301"/>
                  <a:gd name="connsiteX10" fmla="*/ 87775 w 655713"/>
                  <a:gd name="connsiteY10" fmla="*/ 276586 h 473301"/>
                  <a:gd name="connsiteX11" fmla="*/ 1104 w 655713"/>
                  <a:gd name="connsiteY11" fmla="*/ 98019 h 473301"/>
                  <a:gd name="connsiteX12" fmla="*/ 350276 w 655713"/>
                  <a:gd name="connsiteY12" fmla="*/ 383659 h 473301"/>
                  <a:gd name="connsiteX13" fmla="*/ 122366 w 655713"/>
                  <a:gd name="connsiteY13" fmla="*/ 24647 h 473301"/>
                  <a:gd name="connsiteX14" fmla="*/ 153793 w 655713"/>
                  <a:gd name="connsiteY14" fmla="*/ 0 h 473301"/>
                  <a:gd name="connsiteX0" fmla="*/ 66018 w 567938"/>
                  <a:gd name="connsiteY0" fmla="*/ 0 h 473301"/>
                  <a:gd name="connsiteX1" fmla="*/ 212408 w 567938"/>
                  <a:gd name="connsiteY1" fmla="*/ 201289 h 473301"/>
                  <a:gd name="connsiteX2" fmla="*/ 304981 w 567938"/>
                  <a:gd name="connsiteY2" fmla="*/ 322229 h 473301"/>
                  <a:gd name="connsiteX3" fmla="*/ 324425 w 567938"/>
                  <a:gd name="connsiteY3" fmla="*/ 11181 h 473301"/>
                  <a:gd name="connsiteX4" fmla="*/ 395724 w 567938"/>
                  <a:gd name="connsiteY4" fmla="*/ 42816 h 473301"/>
                  <a:gd name="connsiteX5" fmla="*/ 386349 w 567938"/>
                  <a:gd name="connsiteY5" fmla="*/ 295099 h 473301"/>
                  <a:gd name="connsiteX6" fmla="*/ 530522 w 567938"/>
                  <a:gd name="connsiteY6" fmla="*/ 62227 h 473301"/>
                  <a:gd name="connsiteX7" fmla="*/ 565087 w 567938"/>
                  <a:gd name="connsiteY7" fmla="*/ 94999 h 473301"/>
                  <a:gd name="connsiteX8" fmla="*/ 425061 w 567938"/>
                  <a:gd name="connsiteY8" fmla="*/ 415237 h 473301"/>
                  <a:gd name="connsiteX9" fmla="*/ 223750 w 567938"/>
                  <a:gd name="connsiteY9" fmla="*/ 473301 h 473301"/>
                  <a:gd name="connsiteX10" fmla="*/ 0 w 567938"/>
                  <a:gd name="connsiteY10" fmla="*/ 276586 h 473301"/>
                  <a:gd name="connsiteX11" fmla="*/ 39142 w 567938"/>
                  <a:gd name="connsiteY11" fmla="*/ 228478 h 473301"/>
                  <a:gd name="connsiteX12" fmla="*/ 262501 w 567938"/>
                  <a:gd name="connsiteY12" fmla="*/ 383659 h 473301"/>
                  <a:gd name="connsiteX13" fmla="*/ 34591 w 567938"/>
                  <a:gd name="connsiteY13" fmla="*/ 24647 h 473301"/>
                  <a:gd name="connsiteX14" fmla="*/ 66018 w 567938"/>
                  <a:gd name="connsiteY14" fmla="*/ 0 h 473301"/>
                  <a:gd name="connsiteX0" fmla="*/ 66018 w 567938"/>
                  <a:gd name="connsiteY0" fmla="*/ 0 h 473301"/>
                  <a:gd name="connsiteX1" fmla="*/ 212408 w 567938"/>
                  <a:gd name="connsiteY1" fmla="*/ 201289 h 473301"/>
                  <a:gd name="connsiteX2" fmla="*/ 304981 w 567938"/>
                  <a:gd name="connsiteY2" fmla="*/ 322229 h 473301"/>
                  <a:gd name="connsiteX3" fmla="*/ 324425 w 567938"/>
                  <a:gd name="connsiteY3" fmla="*/ 11181 h 473301"/>
                  <a:gd name="connsiteX4" fmla="*/ 395724 w 567938"/>
                  <a:gd name="connsiteY4" fmla="*/ 42816 h 473301"/>
                  <a:gd name="connsiteX5" fmla="*/ 386349 w 567938"/>
                  <a:gd name="connsiteY5" fmla="*/ 295099 h 473301"/>
                  <a:gd name="connsiteX6" fmla="*/ 530522 w 567938"/>
                  <a:gd name="connsiteY6" fmla="*/ 62227 h 473301"/>
                  <a:gd name="connsiteX7" fmla="*/ 565087 w 567938"/>
                  <a:gd name="connsiteY7" fmla="*/ 94999 h 473301"/>
                  <a:gd name="connsiteX8" fmla="*/ 425061 w 567938"/>
                  <a:gd name="connsiteY8" fmla="*/ 415237 h 473301"/>
                  <a:gd name="connsiteX9" fmla="*/ 223750 w 567938"/>
                  <a:gd name="connsiteY9" fmla="*/ 473301 h 473301"/>
                  <a:gd name="connsiteX10" fmla="*/ 0 w 567938"/>
                  <a:gd name="connsiteY10" fmla="*/ 276586 h 473301"/>
                  <a:gd name="connsiteX11" fmla="*/ 39142 w 567938"/>
                  <a:gd name="connsiteY11" fmla="*/ 228478 h 473301"/>
                  <a:gd name="connsiteX12" fmla="*/ 262501 w 567938"/>
                  <a:gd name="connsiteY12" fmla="*/ 383659 h 473301"/>
                  <a:gd name="connsiteX13" fmla="*/ 136209 w 567938"/>
                  <a:gd name="connsiteY13" fmla="*/ 194245 h 473301"/>
                  <a:gd name="connsiteX14" fmla="*/ 66018 w 567938"/>
                  <a:gd name="connsiteY14" fmla="*/ 0 h 473301"/>
                  <a:gd name="connsiteX0" fmla="*/ 172474 w 567938"/>
                  <a:gd name="connsiteY0" fmla="*/ 125803 h 462120"/>
                  <a:gd name="connsiteX1" fmla="*/ 212408 w 567938"/>
                  <a:gd name="connsiteY1" fmla="*/ 190108 h 462120"/>
                  <a:gd name="connsiteX2" fmla="*/ 304981 w 567938"/>
                  <a:gd name="connsiteY2" fmla="*/ 311048 h 462120"/>
                  <a:gd name="connsiteX3" fmla="*/ 324425 w 567938"/>
                  <a:gd name="connsiteY3" fmla="*/ 0 h 462120"/>
                  <a:gd name="connsiteX4" fmla="*/ 395724 w 567938"/>
                  <a:gd name="connsiteY4" fmla="*/ 31635 h 462120"/>
                  <a:gd name="connsiteX5" fmla="*/ 386349 w 567938"/>
                  <a:gd name="connsiteY5" fmla="*/ 283918 h 462120"/>
                  <a:gd name="connsiteX6" fmla="*/ 530522 w 567938"/>
                  <a:gd name="connsiteY6" fmla="*/ 51046 h 462120"/>
                  <a:gd name="connsiteX7" fmla="*/ 565087 w 567938"/>
                  <a:gd name="connsiteY7" fmla="*/ 83818 h 462120"/>
                  <a:gd name="connsiteX8" fmla="*/ 425061 w 567938"/>
                  <a:gd name="connsiteY8" fmla="*/ 404056 h 462120"/>
                  <a:gd name="connsiteX9" fmla="*/ 223750 w 567938"/>
                  <a:gd name="connsiteY9" fmla="*/ 462120 h 462120"/>
                  <a:gd name="connsiteX10" fmla="*/ 0 w 567938"/>
                  <a:gd name="connsiteY10" fmla="*/ 265405 h 462120"/>
                  <a:gd name="connsiteX11" fmla="*/ 39142 w 567938"/>
                  <a:gd name="connsiteY11" fmla="*/ 217297 h 462120"/>
                  <a:gd name="connsiteX12" fmla="*/ 262501 w 567938"/>
                  <a:gd name="connsiteY12" fmla="*/ 372478 h 462120"/>
                  <a:gd name="connsiteX13" fmla="*/ 136209 w 567938"/>
                  <a:gd name="connsiteY13" fmla="*/ 183064 h 462120"/>
                  <a:gd name="connsiteX14" fmla="*/ 172474 w 567938"/>
                  <a:gd name="connsiteY14" fmla="*/ 125803 h 462120"/>
                  <a:gd name="connsiteX0" fmla="*/ 137162 w 532626"/>
                  <a:gd name="connsiteY0" fmla="*/ 125803 h 462120"/>
                  <a:gd name="connsiteX1" fmla="*/ 177096 w 532626"/>
                  <a:gd name="connsiteY1" fmla="*/ 190108 h 462120"/>
                  <a:gd name="connsiteX2" fmla="*/ 269669 w 532626"/>
                  <a:gd name="connsiteY2" fmla="*/ 311048 h 462120"/>
                  <a:gd name="connsiteX3" fmla="*/ 289113 w 532626"/>
                  <a:gd name="connsiteY3" fmla="*/ 0 h 462120"/>
                  <a:gd name="connsiteX4" fmla="*/ 360412 w 532626"/>
                  <a:gd name="connsiteY4" fmla="*/ 31635 h 462120"/>
                  <a:gd name="connsiteX5" fmla="*/ 351037 w 532626"/>
                  <a:gd name="connsiteY5" fmla="*/ 283918 h 462120"/>
                  <a:gd name="connsiteX6" fmla="*/ 495210 w 532626"/>
                  <a:gd name="connsiteY6" fmla="*/ 51046 h 462120"/>
                  <a:gd name="connsiteX7" fmla="*/ 529775 w 532626"/>
                  <a:gd name="connsiteY7" fmla="*/ 83818 h 462120"/>
                  <a:gd name="connsiteX8" fmla="*/ 389749 w 532626"/>
                  <a:gd name="connsiteY8" fmla="*/ 404056 h 462120"/>
                  <a:gd name="connsiteX9" fmla="*/ 188438 w 532626"/>
                  <a:gd name="connsiteY9" fmla="*/ 462120 h 462120"/>
                  <a:gd name="connsiteX10" fmla="*/ 4199 w 532626"/>
                  <a:gd name="connsiteY10" fmla="*/ 256214 h 462120"/>
                  <a:gd name="connsiteX11" fmla="*/ 3830 w 532626"/>
                  <a:gd name="connsiteY11" fmla="*/ 217297 h 462120"/>
                  <a:gd name="connsiteX12" fmla="*/ 227189 w 532626"/>
                  <a:gd name="connsiteY12" fmla="*/ 372478 h 462120"/>
                  <a:gd name="connsiteX13" fmla="*/ 100897 w 532626"/>
                  <a:gd name="connsiteY13" fmla="*/ 183064 h 462120"/>
                  <a:gd name="connsiteX14" fmla="*/ 137162 w 532626"/>
                  <a:gd name="connsiteY14" fmla="*/ 125803 h 462120"/>
                  <a:gd name="connsiteX0" fmla="*/ 132963 w 528427"/>
                  <a:gd name="connsiteY0" fmla="*/ 125803 h 462120"/>
                  <a:gd name="connsiteX1" fmla="*/ 172897 w 528427"/>
                  <a:gd name="connsiteY1" fmla="*/ 190108 h 462120"/>
                  <a:gd name="connsiteX2" fmla="*/ 265470 w 528427"/>
                  <a:gd name="connsiteY2" fmla="*/ 311048 h 462120"/>
                  <a:gd name="connsiteX3" fmla="*/ 284914 w 528427"/>
                  <a:gd name="connsiteY3" fmla="*/ 0 h 462120"/>
                  <a:gd name="connsiteX4" fmla="*/ 356213 w 528427"/>
                  <a:gd name="connsiteY4" fmla="*/ 31635 h 462120"/>
                  <a:gd name="connsiteX5" fmla="*/ 346838 w 528427"/>
                  <a:gd name="connsiteY5" fmla="*/ 283918 h 462120"/>
                  <a:gd name="connsiteX6" fmla="*/ 491011 w 528427"/>
                  <a:gd name="connsiteY6" fmla="*/ 51046 h 462120"/>
                  <a:gd name="connsiteX7" fmla="*/ 525576 w 528427"/>
                  <a:gd name="connsiteY7" fmla="*/ 83818 h 462120"/>
                  <a:gd name="connsiteX8" fmla="*/ 385550 w 528427"/>
                  <a:gd name="connsiteY8" fmla="*/ 404056 h 462120"/>
                  <a:gd name="connsiteX9" fmla="*/ 184239 w 528427"/>
                  <a:gd name="connsiteY9" fmla="*/ 462120 h 462120"/>
                  <a:gd name="connsiteX10" fmla="*/ 0 w 528427"/>
                  <a:gd name="connsiteY10" fmla="*/ 256214 h 462120"/>
                  <a:gd name="connsiteX11" fmla="*/ 22802 w 528427"/>
                  <a:gd name="connsiteY11" fmla="*/ 184576 h 462120"/>
                  <a:gd name="connsiteX12" fmla="*/ 222990 w 528427"/>
                  <a:gd name="connsiteY12" fmla="*/ 372478 h 462120"/>
                  <a:gd name="connsiteX13" fmla="*/ 96698 w 528427"/>
                  <a:gd name="connsiteY13" fmla="*/ 183064 h 462120"/>
                  <a:gd name="connsiteX14" fmla="*/ 132963 w 528427"/>
                  <a:gd name="connsiteY14" fmla="*/ 125803 h 462120"/>
                  <a:gd name="connsiteX0" fmla="*/ 132963 w 528427"/>
                  <a:gd name="connsiteY0" fmla="*/ 125803 h 462120"/>
                  <a:gd name="connsiteX1" fmla="*/ 172897 w 528427"/>
                  <a:gd name="connsiteY1" fmla="*/ 190108 h 462120"/>
                  <a:gd name="connsiteX2" fmla="*/ 265470 w 528427"/>
                  <a:gd name="connsiteY2" fmla="*/ 311048 h 462120"/>
                  <a:gd name="connsiteX3" fmla="*/ 284914 w 528427"/>
                  <a:gd name="connsiteY3" fmla="*/ 0 h 462120"/>
                  <a:gd name="connsiteX4" fmla="*/ 356213 w 528427"/>
                  <a:gd name="connsiteY4" fmla="*/ 31635 h 462120"/>
                  <a:gd name="connsiteX5" fmla="*/ 346838 w 528427"/>
                  <a:gd name="connsiteY5" fmla="*/ 283918 h 462120"/>
                  <a:gd name="connsiteX6" fmla="*/ 491011 w 528427"/>
                  <a:gd name="connsiteY6" fmla="*/ 51046 h 462120"/>
                  <a:gd name="connsiteX7" fmla="*/ 525576 w 528427"/>
                  <a:gd name="connsiteY7" fmla="*/ 83818 h 462120"/>
                  <a:gd name="connsiteX8" fmla="*/ 455952 w 528427"/>
                  <a:gd name="connsiteY8" fmla="*/ 261512 h 462120"/>
                  <a:gd name="connsiteX9" fmla="*/ 385550 w 528427"/>
                  <a:gd name="connsiteY9" fmla="*/ 404056 h 462120"/>
                  <a:gd name="connsiteX10" fmla="*/ 184239 w 528427"/>
                  <a:gd name="connsiteY10" fmla="*/ 462120 h 462120"/>
                  <a:gd name="connsiteX11" fmla="*/ 0 w 528427"/>
                  <a:gd name="connsiteY11" fmla="*/ 256214 h 462120"/>
                  <a:gd name="connsiteX12" fmla="*/ 22802 w 528427"/>
                  <a:gd name="connsiteY12" fmla="*/ 184576 h 462120"/>
                  <a:gd name="connsiteX13" fmla="*/ 222990 w 528427"/>
                  <a:gd name="connsiteY13" fmla="*/ 372478 h 462120"/>
                  <a:gd name="connsiteX14" fmla="*/ 96698 w 528427"/>
                  <a:gd name="connsiteY14" fmla="*/ 183064 h 462120"/>
                  <a:gd name="connsiteX15" fmla="*/ 132963 w 528427"/>
                  <a:gd name="connsiteY15" fmla="*/ 125803 h 462120"/>
                  <a:gd name="connsiteX0" fmla="*/ 132963 w 509886"/>
                  <a:gd name="connsiteY0" fmla="*/ 125803 h 462120"/>
                  <a:gd name="connsiteX1" fmla="*/ 172897 w 509886"/>
                  <a:gd name="connsiteY1" fmla="*/ 190108 h 462120"/>
                  <a:gd name="connsiteX2" fmla="*/ 265470 w 509886"/>
                  <a:gd name="connsiteY2" fmla="*/ 311048 h 462120"/>
                  <a:gd name="connsiteX3" fmla="*/ 284914 w 509886"/>
                  <a:gd name="connsiteY3" fmla="*/ 0 h 462120"/>
                  <a:gd name="connsiteX4" fmla="*/ 356213 w 509886"/>
                  <a:gd name="connsiteY4" fmla="*/ 31635 h 462120"/>
                  <a:gd name="connsiteX5" fmla="*/ 346838 w 509886"/>
                  <a:gd name="connsiteY5" fmla="*/ 283918 h 462120"/>
                  <a:gd name="connsiteX6" fmla="*/ 491011 w 509886"/>
                  <a:gd name="connsiteY6" fmla="*/ 51046 h 462120"/>
                  <a:gd name="connsiteX7" fmla="*/ 506114 w 509886"/>
                  <a:gd name="connsiteY7" fmla="*/ 204505 h 462120"/>
                  <a:gd name="connsiteX8" fmla="*/ 455952 w 509886"/>
                  <a:gd name="connsiteY8" fmla="*/ 261512 h 462120"/>
                  <a:gd name="connsiteX9" fmla="*/ 385550 w 509886"/>
                  <a:gd name="connsiteY9" fmla="*/ 404056 h 462120"/>
                  <a:gd name="connsiteX10" fmla="*/ 184239 w 509886"/>
                  <a:gd name="connsiteY10" fmla="*/ 462120 h 462120"/>
                  <a:gd name="connsiteX11" fmla="*/ 0 w 509886"/>
                  <a:gd name="connsiteY11" fmla="*/ 256214 h 462120"/>
                  <a:gd name="connsiteX12" fmla="*/ 22802 w 509886"/>
                  <a:gd name="connsiteY12" fmla="*/ 184576 h 462120"/>
                  <a:gd name="connsiteX13" fmla="*/ 222990 w 509886"/>
                  <a:gd name="connsiteY13" fmla="*/ 372478 h 462120"/>
                  <a:gd name="connsiteX14" fmla="*/ 96698 w 509886"/>
                  <a:gd name="connsiteY14" fmla="*/ 183064 h 462120"/>
                  <a:gd name="connsiteX15" fmla="*/ 132963 w 509886"/>
                  <a:gd name="connsiteY15" fmla="*/ 125803 h 462120"/>
                  <a:gd name="connsiteX0" fmla="*/ 132963 w 508805"/>
                  <a:gd name="connsiteY0" fmla="*/ 125803 h 462120"/>
                  <a:gd name="connsiteX1" fmla="*/ 172897 w 508805"/>
                  <a:gd name="connsiteY1" fmla="*/ 190108 h 462120"/>
                  <a:gd name="connsiteX2" fmla="*/ 265470 w 508805"/>
                  <a:gd name="connsiteY2" fmla="*/ 311048 h 462120"/>
                  <a:gd name="connsiteX3" fmla="*/ 284914 w 508805"/>
                  <a:gd name="connsiteY3" fmla="*/ 0 h 462120"/>
                  <a:gd name="connsiteX4" fmla="*/ 356213 w 508805"/>
                  <a:gd name="connsiteY4" fmla="*/ 31635 h 462120"/>
                  <a:gd name="connsiteX5" fmla="*/ 346838 w 508805"/>
                  <a:gd name="connsiteY5" fmla="*/ 283918 h 462120"/>
                  <a:gd name="connsiteX6" fmla="*/ 466799 w 508805"/>
                  <a:gd name="connsiteY6" fmla="*/ 131842 h 462120"/>
                  <a:gd name="connsiteX7" fmla="*/ 506114 w 508805"/>
                  <a:gd name="connsiteY7" fmla="*/ 204505 h 462120"/>
                  <a:gd name="connsiteX8" fmla="*/ 455952 w 508805"/>
                  <a:gd name="connsiteY8" fmla="*/ 261512 h 462120"/>
                  <a:gd name="connsiteX9" fmla="*/ 385550 w 508805"/>
                  <a:gd name="connsiteY9" fmla="*/ 404056 h 462120"/>
                  <a:gd name="connsiteX10" fmla="*/ 184239 w 508805"/>
                  <a:gd name="connsiteY10" fmla="*/ 462120 h 462120"/>
                  <a:gd name="connsiteX11" fmla="*/ 0 w 508805"/>
                  <a:gd name="connsiteY11" fmla="*/ 256214 h 462120"/>
                  <a:gd name="connsiteX12" fmla="*/ 22802 w 508805"/>
                  <a:gd name="connsiteY12" fmla="*/ 184576 h 462120"/>
                  <a:gd name="connsiteX13" fmla="*/ 222990 w 508805"/>
                  <a:gd name="connsiteY13" fmla="*/ 372478 h 462120"/>
                  <a:gd name="connsiteX14" fmla="*/ 96698 w 508805"/>
                  <a:gd name="connsiteY14" fmla="*/ 183064 h 462120"/>
                  <a:gd name="connsiteX15" fmla="*/ 132963 w 508805"/>
                  <a:gd name="connsiteY15" fmla="*/ 125803 h 462120"/>
                  <a:gd name="connsiteX0" fmla="*/ 132963 w 508805"/>
                  <a:gd name="connsiteY0" fmla="*/ 125803 h 462120"/>
                  <a:gd name="connsiteX1" fmla="*/ 172897 w 508805"/>
                  <a:gd name="connsiteY1" fmla="*/ 190108 h 462120"/>
                  <a:gd name="connsiteX2" fmla="*/ 265470 w 508805"/>
                  <a:gd name="connsiteY2" fmla="*/ 311048 h 462120"/>
                  <a:gd name="connsiteX3" fmla="*/ 284914 w 508805"/>
                  <a:gd name="connsiteY3" fmla="*/ 0 h 462120"/>
                  <a:gd name="connsiteX4" fmla="*/ 356213 w 508805"/>
                  <a:gd name="connsiteY4" fmla="*/ 31635 h 462120"/>
                  <a:gd name="connsiteX5" fmla="*/ 346838 w 508805"/>
                  <a:gd name="connsiteY5" fmla="*/ 283918 h 462120"/>
                  <a:gd name="connsiteX6" fmla="*/ 466799 w 508805"/>
                  <a:gd name="connsiteY6" fmla="*/ 131842 h 462120"/>
                  <a:gd name="connsiteX7" fmla="*/ 506114 w 508805"/>
                  <a:gd name="connsiteY7" fmla="*/ 204505 h 462120"/>
                  <a:gd name="connsiteX8" fmla="*/ 458995 w 508805"/>
                  <a:gd name="connsiteY8" fmla="*/ 315473 h 462120"/>
                  <a:gd name="connsiteX9" fmla="*/ 385550 w 508805"/>
                  <a:gd name="connsiteY9" fmla="*/ 404056 h 462120"/>
                  <a:gd name="connsiteX10" fmla="*/ 184239 w 508805"/>
                  <a:gd name="connsiteY10" fmla="*/ 462120 h 462120"/>
                  <a:gd name="connsiteX11" fmla="*/ 0 w 508805"/>
                  <a:gd name="connsiteY11" fmla="*/ 256214 h 462120"/>
                  <a:gd name="connsiteX12" fmla="*/ 22802 w 508805"/>
                  <a:gd name="connsiteY12" fmla="*/ 184576 h 462120"/>
                  <a:gd name="connsiteX13" fmla="*/ 222990 w 508805"/>
                  <a:gd name="connsiteY13" fmla="*/ 372478 h 462120"/>
                  <a:gd name="connsiteX14" fmla="*/ 96698 w 508805"/>
                  <a:gd name="connsiteY14" fmla="*/ 183064 h 462120"/>
                  <a:gd name="connsiteX15" fmla="*/ 132963 w 508805"/>
                  <a:gd name="connsiteY15" fmla="*/ 125803 h 4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805" h="462120">
                    <a:moveTo>
                      <a:pt x="132963" y="125803"/>
                    </a:moveTo>
                    <a:cubicBezTo>
                      <a:pt x="183877" y="171617"/>
                      <a:pt x="121983" y="144294"/>
                      <a:pt x="172897" y="190108"/>
                    </a:cubicBezTo>
                    <a:lnTo>
                      <a:pt x="265470" y="311048"/>
                    </a:lnTo>
                    <a:lnTo>
                      <a:pt x="284914" y="0"/>
                    </a:lnTo>
                    <a:cubicBezTo>
                      <a:pt x="297390" y="49684"/>
                      <a:pt x="343737" y="-18049"/>
                      <a:pt x="356213" y="31635"/>
                    </a:cubicBezTo>
                    <a:lnTo>
                      <a:pt x="346838" y="283918"/>
                    </a:lnTo>
                    <a:lnTo>
                      <a:pt x="466799" y="131842"/>
                    </a:lnTo>
                    <a:cubicBezTo>
                      <a:pt x="449287" y="207996"/>
                      <a:pt x="523626" y="128351"/>
                      <a:pt x="506114" y="204505"/>
                    </a:cubicBezTo>
                    <a:cubicBezTo>
                      <a:pt x="488477" y="244218"/>
                      <a:pt x="476632" y="275760"/>
                      <a:pt x="458995" y="315473"/>
                    </a:cubicBezTo>
                    <a:lnTo>
                      <a:pt x="385550" y="404056"/>
                    </a:lnTo>
                    <a:cubicBezTo>
                      <a:pt x="338504" y="412770"/>
                      <a:pt x="231285" y="453406"/>
                      <a:pt x="184239" y="462120"/>
                    </a:cubicBezTo>
                    <a:lnTo>
                      <a:pt x="0" y="256214"/>
                    </a:lnTo>
                    <a:cubicBezTo>
                      <a:pt x="13410" y="257495"/>
                      <a:pt x="9392" y="183295"/>
                      <a:pt x="22802" y="184576"/>
                    </a:cubicBezTo>
                    <a:cubicBezTo>
                      <a:pt x="106627" y="236187"/>
                      <a:pt x="120115" y="314517"/>
                      <a:pt x="222990" y="372478"/>
                    </a:cubicBezTo>
                    <a:cubicBezTo>
                      <a:pt x="192081" y="300758"/>
                      <a:pt x="127607" y="254784"/>
                      <a:pt x="96698" y="183064"/>
                    </a:cubicBezTo>
                    <a:lnTo>
                      <a:pt x="132963" y="125803"/>
                    </a:lnTo>
                    <a:close/>
                  </a:path>
                </a:pathLst>
              </a:cu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星 4 35"/>
              <p:cNvSpPr/>
              <p:nvPr/>
            </p:nvSpPr>
            <p:spPr>
              <a:xfrm rot="20147765">
                <a:off x="1268177" y="3107310"/>
                <a:ext cx="320642" cy="115663"/>
              </a:xfrm>
              <a:custGeom>
                <a:avLst/>
                <a:gdLst>
                  <a:gd name="connsiteX0" fmla="*/ 0 w 974322"/>
                  <a:gd name="connsiteY0" fmla="*/ 432048 h 864096"/>
                  <a:gd name="connsiteX1" fmla="*/ 401042 w 974322"/>
                  <a:gd name="connsiteY1" fmla="*/ 355672 h 864096"/>
                  <a:gd name="connsiteX2" fmla="*/ 487161 w 974322"/>
                  <a:gd name="connsiteY2" fmla="*/ 0 h 864096"/>
                  <a:gd name="connsiteX3" fmla="*/ 573280 w 974322"/>
                  <a:gd name="connsiteY3" fmla="*/ 355672 h 864096"/>
                  <a:gd name="connsiteX4" fmla="*/ 974322 w 974322"/>
                  <a:gd name="connsiteY4" fmla="*/ 432048 h 864096"/>
                  <a:gd name="connsiteX5" fmla="*/ 573280 w 974322"/>
                  <a:gd name="connsiteY5" fmla="*/ 508424 h 864096"/>
                  <a:gd name="connsiteX6" fmla="*/ 487161 w 974322"/>
                  <a:gd name="connsiteY6" fmla="*/ 864096 h 864096"/>
                  <a:gd name="connsiteX7" fmla="*/ 401042 w 974322"/>
                  <a:gd name="connsiteY7" fmla="*/ 508424 h 864096"/>
                  <a:gd name="connsiteX8" fmla="*/ 0 w 974322"/>
                  <a:gd name="connsiteY8" fmla="*/ 432048 h 864096"/>
                  <a:gd name="connsiteX0" fmla="*/ 0 w 755247"/>
                  <a:gd name="connsiteY0" fmla="*/ 60573 h 864096"/>
                  <a:gd name="connsiteX1" fmla="*/ 181967 w 755247"/>
                  <a:gd name="connsiteY1" fmla="*/ 355672 h 864096"/>
                  <a:gd name="connsiteX2" fmla="*/ 268086 w 755247"/>
                  <a:gd name="connsiteY2" fmla="*/ 0 h 864096"/>
                  <a:gd name="connsiteX3" fmla="*/ 354205 w 755247"/>
                  <a:gd name="connsiteY3" fmla="*/ 355672 h 864096"/>
                  <a:gd name="connsiteX4" fmla="*/ 755247 w 755247"/>
                  <a:gd name="connsiteY4" fmla="*/ 432048 h 864096"/>
                  <a:gd name="connsiteX5" fmla="*/ 354205 w 755247"/>
                  <a:gd name="connsiteY5" fmla="*/ 508424 h 864096"/>
                  <a:gd name="connsiteX6" fmla="*/ 268086 w 755247"/>
                  <a:gd name="connsiteY6" fmla="*/ 864096 h 864096"/>
                  <a:gd name="connsiteX7" fmla="*/ 181967 w 755247"/>
                  <a:gd name="connsiteY7" fmla="*/ 508424 h 864096"/>
                  <a:gd name="connsiteX8" fmla="*/ 0 w 755247"/>
                  <a:gd name="connsiteY8" fmla="*/ 60573 h 864096"/>
                  <a:gd name="connsiteX0" fmla="*/ 0 w 479022"/>
                  <a:gd name="connsiteY0" fmla="*/ 60573 h 864096"/>
                  <a:gd name="connsiteX1" fmla="*/ 181967 w 479022"/>
                  <a:gd name="connsiteY1" fmla="*/ 355672 h 864096"/>
                  <a:gd name="connsiteX2" fmla="*/ 268086 w 479022"/>
                  <a:gd name="connsiteY2" fmla="*/ 0 h 864096"/>
                  <a:gd name="connsiteX3" fmla="*/ 354205 w 479022"/>
                  <a:gd name="connsiteY3" fmla="*/ 355672 h 864096"/>
                  <a:gd name="connsiteX4" fmla="*/ 479022 w 479022"/>
                  <a:gd name="connsiteY4" fmla="*/ 51048 h 864096"/>
                  <a:gd name="connsiteX5" fmla="*/ 354205 w 479022"/>
                  <a:gd name="connsiteY5" fmla="*/ 508424 h 864096"/>
                  <a:gd name="connsiteX6" fmla="*/ 268086 w 479022"/>
                  <a:gd name="connsiteY6" fmla="*/ 864096 h 864096"/>
                  <a:gd name="connsiteX7" fmla="*/ 181967 w 479022"/>
                  <a:gd name="connsiteY7" fmla="*/ 508424 h 864096"/>
                  <a:gd name="connsiteX8" fmla="*/ 0 w 479022"/>
                  <a:gd name="connsiteY8" fmla="*/ 60573 h 864096"/>
                  <a:gd name="connsiteX0" fmla="*/ 84339 w 563361"/>
                  <a:gd name="connsiteY0" fmla="*/ 60573 h 508424"/>
                  <a:gd name="connsiteX1" fmla="*/ 266306 w 563361"/>
                  <a:gd name="connsiteY1" fmla="*/ 355672 h 508424"/>
                  <a:gd name="connsiteX2" fmla="*/ 352425 w 563361"/>
                  <a:gd name="connsiteY2" fmla="*/ 0 h 508424"/>
                  <a:gd name="connsiteX3" fmla="*/ 438544 w 563361"/>
                  <a:gd name="connsiteY3" fmla="*/ 355672 h 508424"/>
                  <a:gd name="connsiteX4" fmla="*/ 563361 w 563361"/>
                  <a:gd name="connsiteY4" fmla="*/ 51048 h 508424"/>
                  <a:gd name="connsiteX5" fmla="*/ 438544 w 563361"/>
                  <a:gd name="connsiteY5" fmla="*/ 508424 h 508424"/>
                  <a:gd name="connsiteX6" fmla="*/ 0 w 563361"/>
                  <a:gd name="connsiteY6" fmla="*/ 302121 h 508424"/>
                  <a:gd name="connsiteX7" fmla="*/ 266306 w 563361"/>
                  <a:gd name="connsiteY7" fmla="*/ 508424 h 508424"/>
                  <a:gd name="connsiteX8" fmla="*/ 84339 w 563361"/>
                  <a:gd name="connsiteY8" fmla="*/ 60573 h 508424"/>
                  <a:gd name="connsiteX0" fmla="*/ 36714 w 515736"/>
                  <a:gd name="connsiteY0" fmla="*/ 60573 h 625971"/>
                  <a:gd name="connsiteX1" fmla="*/ 218681 w 515736"/>
                  <a:gd name="connsiteY1" fmla="*/ 3556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508424 h 625971"/>
                  <a:gd name="connsiteX8" fmla="*/ 36714 w 515736"/>
                  <a:gd name="connsiteY8" fmla="*/ 60573 h 625971"/>
                  <a:gd name="connsiteX0" fmla="*/ 36714 w 515736"/>
                  <a:gd name="connsiteY0" fmla="*/ 60573 h 625971"/>
                  <a:gd name="connsiteX1" fmla="*/ 218681 w 515736"/>
                  <a:gd name="connsiteY1" fmla="*/ 3556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470324 h 625971"/>
                  <a:gd name="connsiteX8" fmla="*/ 36714 w 515736"/>
                  <a:gd name="connsiteY8" fmla="*/ 60573 h 625971"/>
                  <a:gd name="connsiteX0" fmla="*/ 36714 w 515736"/>
                  <a:gd name="connsiteY0" fmla="*/ 60573 h 625971"/>
                  <a:gd name="connsiteX1" fmla="*/ 285356 w 515736"/>
                  <a:gd name="connsiteY1" fmla="*/ 317572 h 625971"/>
                  <a:gd name="connsiteX2" fmla="*/ 304800 w 515736"/>
                  <a:gd name="connsiteY2" fmla="*/ 0 h 625971"/>
                  <a:gd name="connsiteX3" fmla="*/ 390919 w 515736"/>
                  <a:gd name="connsiteY3" fmla="*/ 355672 h 625971"/>
                  <a:gd name="connsiteX4" fmla="*/ 515736 w 515736"/>
                  <a:gd name="connsiteY4" fmla="*/ 51048 h 625971"/>
                  <a:gd name="connsiteX5" fmla="*/ 390919 w 515736"/>
                  <a:gd name="connsiteY5" fmla="*/ 508424 h 625971"/>
                  <a:gd name="connsiteX6" fmla="*/ 0 w 515736"/>
                  <a:gd name="connsiteY6" fmla="*/ 625971 h 625971"/>
                  <a:gd name="connsiteX7" fmla="*/ 218681 w 515736"/>
                  <a:gd name="connsiteY7" fmla="*/ 470324 h 625971"/>
                  <a:gd name="connsiteX8" fmla="*/ 36714 w 515736"/>
                  <a:gd name="connsiteY8" fmla="*/ 60573 h 625971"/>
                  <a:gd name="connsiteX0" fmla="*/ 189114 w 668136"/>
                  <a:gd name="connsiteY0" fmla="*/ 60573 h 587871"/>
                  <a:gd name="connsiteX1" fmla="*/ 437756 w 668136"/>
                  <a:gd name="connsiteY1" fmla="*/ 317572 h 587871"/>
                  <a:gd name="connsiteX2" fmla="*/ 457200 w 668136"/>
                  <a:gd name="connsiteY2" fmla="*/ 0 h 587871"/>
                  <a:gd name="connsiteX3" fmla="*/ 543319 w 668136"/>
                  <a:gd name="connsiteY3" fmla="*/ 355672 h 587871"/>
                  <a:gd name="connsiteX4" fmla="*/ 668136 w 668136"/>
                  <a:gd name="connsiteY4" fmla="*/ 51048 h 587871"/>
                  <a:gd name="connsiteX5" fmla="*/ 543319 w 668136"/>
                  <a:gd name="connsiteY5" fmla="*/ 508424 h 587871"/>
                  <a:gd name="connsiteX6" fmla="*/ 0 w 668136"/>
                  <a:gd name="connsiteY6" fmla="*/ 587871 h 587871"/>
                  <a:gd name="connsiteX7" fmla="*/ 371081 w 668136"/>
                  <a:gd name="connsiteY7" fmla="*/ 470324 h 587871"/>
                  <a:gd name="connsiteX8" fmla="*/ 189114 w 668136"/>
                  <a:gd name="connsiteY8" fmla="*/ 60573 h 587871"/>
                  <a:gd name="connsiteX0" fmla="*/ 189114 w 668136"/>
                  <a:gd name="connsiteY0" fmla="*/ 60573 h 610766"/>
                  <a:gd name="connsiteX1" fmla="*/ 437756 w 668136"/>
                  <a:gd name="connsiteY1" fmla="*/ 317572 h 610766"/>
                  <a:gd name="connsiteX2" fmla="*/ 457200 w 668136"/>
                  <a:gd name="connsiteY2" fmla="*/ 0 h 610766"/>
                  <a:gd name="connsiteX3" fmla="*/ 543319 w 668136"/>
                  <a:gd name="connsiteY3" fmla="*/ 355672 h 610766"/>
                  <a:gd name="connsiteX4" fmla="*/ 668136 w 668136"/>
                  <a:gd name="connsiteY4" fmla="*/ 51048 h 610766"/>
                  <a:gd name="connsiteX5" fmla="*/ 543319 w 668136"/>
                  <a:gd name="connsiteY5" fmla="*/ 508424 h 610766"/>
                  <a:gd name="connsiteX6" fmla="*/ 383130 w 668136"/>
                  <a:gd name="connsiteY6" fmla="*/ 610766 h 610766"/>
                  <a:gd name="connsiteX7" fmla="*/ 0 w 668136"/>
                  <a:gd name="connsiteY7" fmla="*/ 587871 h 610766"/>
                  <a:gd name="connsiteX8" fmla="*/ 371081 w 668136"/>
                  <a:gd name="connsiteY8" fmla="*/ 470324 h 610766"/>
                  <a:gd name="connsiteX9" fmla="*/ 189114 w 668136"/>
                  <a:gd name="connsiteY9" fmla="*/ 60573 h 610766"/>
                  <a:gd name="connsiteX0" fmla="*/ 189114 w 668136"/>
                  <a:gd name="connsiteY0" fmla="*/ 60573 h 610766"/>
                  <a:gd name="connsiteX1" fmla="*/ 437756 w 668136"/>
                  <a:gd name="connsiteY1" fmla="*/ 317572 h 610766"/>
                  <a:gd name="connsiteX2" fmla="*/ 457200 w 668136"/>
                  <a:gd name="connsiteY2" fmla="*/ 0 h 610766"/>
                  <a:gd name="connsiteX3" fmla="*/ 543319 w 668136"/>
                  <a:gd name="connsiteY3" fmla="*/ 355672 h 610766"/>
                  <a:gd name="connsiteX4" fmla="*/ 668136 w 668136"/>
                  <a:gd name="connsiteY4" fmla="*/ 51048 h 610766"/>
                  <a:gd name="connsiteX5" fmla="*/ 543319 w 668136"/>
                  <a:gd name="connsiteY5" fmla="*/ 508424 h 610766"/>
                  <a:gd name="connsiteX6" fmla="*/ 383130 w 668136"/>
                  <a:gd name="connsiteY6" fmla="*/ 610766 h 610766"/>
                  <a:gd name="connsiteX7" fmla="*/ 0 w 668136"/>
                  <a:gd name="connsiteY7" fmla="*/ 587871 h 610766"/>
                  <a:gd name="connsiteX8" fmla="*/ 183105 w 668136"/>
                  <a:gd name="connsiteY8" fmla="*/ 525040 h 610766"/>
                  <a:gd name="connsiteX9" fmla="*/ 371081 w 668136"/>
                  <a:gd name="connsiteY9" fmla="*/ 470324 h 610766"/>
                  <a:gd name="connsiteX10" fmla="*/ 189114 w 66813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189455 w 674486"/>
                  <a:gd name="connsiteY8" fmla="*/ 52504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202155 w 674486"/>
                  <a:gd name="connsiteY8" fmla="*/ 46789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202155 w 674486"/>
                  <a:gd name="connsiteY8" fmla="*/ 467890 h 610766"/>
                  <a:gd name="connsiteX9" fmla="*/ 377431 w 674486"/>
                  <a:gd name="connsiteY9" fmla="*/ 470324 h 610766"/>
                  <a:gd name="connsiteX10" fmla="*/ 195464 w 674486"/>
                  <a:gd name="connsiteY10" fmla="*/ 60573 h 610766"/>
                  <a:gd name="connsiteX0" fmla="*/ 195464 w 674486"/>
                  <a:gd name="connsiteY0" fmla="*/ 60573 h 610766"/>
                  <a:gd name="connsiteX1" fmla="*/ 444106 w 674486"/>
                  <a:gd name="connsiteY1" fmla="*/ 317572 h 610766"/>
                  <a:gd name="connsiteX2" fmla="*/ 463550 w 674486"/>
                  <a:gd name="connsiteY2" fmla="*/ 0 h 610766"/>
                  <a:gd name="connsiteX3" fmla="*/ 549669 w 674486"/>
                  <a:gd name="connsiteY3" fmla="*/ 355672 h 610766"/>
                  <a:gd name="connsiteX4" fmla="*/ 674486 w 674486"/>
                  <a:gd name="connsiteY4" fmla="*/ 51048 h 610766"/>
                  <a:gd name="connsiteX5" fmla="*/ 549669 w 674486"/>
                  <a:gd name="connsiteY5" fmla="*/ 508424 h 610766"/>
                  <a:gd name="connsiteX6" fmla="*/ 389480 w 674486"/>
                  <a:gd name="connsiteY6" fmla="*/ 610766 h 610766"/>
                  <a:gd name="connsiteX7" fmla="*/ 0 w 674486"/>
                  <a:gd name="connsiteY7" fmla="*/ 549771 h 610766"/>
                  <a:gd name="connsiteX8" fmla="*/ 176755 w 674486"/>
                  <a:gd name="connsiteY8" fmla="*/ 385340 h 610766"/>
                  <a:gd name="connsiteX9" fmla="*/ 377431 w 674486"/>
                  <a:gd name="connsiteY9" fmla="*/ 470324 h 610766"/>
                  <a:gd name="connsiteX10" fmla="*/ 195464 w 67448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85340 h 610766"/>
                  <a:gd name="connsiteX9" fmla="*/ 421881 w 718936"/>
                  <a:gd name="connsiteY9" fmla="*/ 470324 h 610766"/>
                  <a:gd name="connsiteX10" fmla="*/ 239914 w 71893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59940 h 610766"/>
                  <a:gd name="connsiteX9" fmla="*/ 421881 w 718936"/>
                  <a:gd name="connsiteY9" fmla="*/ 470324 h 610766"/>
                  <a:gd name="connsiteX10" fmla="*/ 239914 w 718936"/>
                  <a:gd name="connsiteY10" fmla="*/ 60573 h 610766"/>
                  <a:gd name="connsiteX0" fmla="*/ 239914 w 718936"/>
                  <a:gd name="connsiteY0" fmla="*/ 60573 h 610766"/>
                  <a:gd name="connsiteX1" fmla="*/ 488556 w 718936"/>
                  <a:gd name="connsiteY1" fmla="*/ 317572 h 610766"/>
                  <a:gd name="connsiteX2" fmla="*/ 508000 w 718936"/>
                  <a:gd name="connsiteY2" fmla="*/ 0 h 610766"/>
                  <a:gd name="connsiteX3" fmla="*/ 594119 w 718936"/>
                  <a:gd name="connsiteY3" fmla="*/ 355672 h 610766"/>
                  <a:gd name="connsiteX4" fmla="*/ 718936 w 718936"/>
                  <a:gd name="connsiteY4" fmla="*/ 51048 h 610766"/>
                  <a:gd name="connsiteX5" fmla="*/ 594119 w 718936"/>
                  <a:gd name="connsiteY5" fmla="*/ 508424 h 610766"/>
                  <a:gd name="connsiteX6" fmla="*/ 433930 w 718936"/>
                  <a:gd name="connsiteY6" fmla="*/ 610766 h 610766"/>
                  <a:gd name="connsiteX7" fmla="*/ 0 w 718936"/>
                  <a:gd name="connsiteY7" fmla="*/ 289421 h 610766"/>
                  <a:gd name="connsiteX8" fmla="*/ 221205 w 718936"/>
                  <a:gd name="connsiteY8" fmla="*/ 359940 h 610766"/>
                  <a:gd name="connsiteX9" fmla="*/ 421881 w 718936"/>
                  <a:gd name="connsiteY9" fmla="*/ 470324 h 610766"/>
                  <a:gd name="connsiteX10" fmla="*/ 239914 w 718936"/>
                  <a:gd name="connsiteY10" fmla="*/ 60573 h 610766"/>
                  <a:gd name="connsiteX0" fmla="*/ 220864 w 699886"/>
                  <a:gd name="connsiteY0" fmla="*/ 60573 h 610766"/>
                  <a:gd name="connsiteX1" fmla="*/ 469506 w 699886"/>
                  <a:gd name="connsiteY1" fmla="*/ 317572 h 610766"/>
                  <a:gd name="connsiteX2" fmla="*/ 488950 w 699886"/>
                  <a:gd name="connsiteY2" fmla="*/ 0 h 610766"/>
                  <a:gd name="connsiteX3" fmla="*/ 575069 w 699886"/>
                  <a:gd name="connsiteY3" fmla="*/ 355672 h 610766"/>
                  <a:gd name="connsiteX4" fmla="*/ 699886 w 699886"/>
                  <a:gd name="connsiteY4" fmla="*/ 51048 h 610766"/>
                  <a:gd name="connsiteX5" fmla="*/ 575069 w 699886"/>
                  <a:gd name="connsiteY5" fmla="*/ 508424 h 610766"/>
                  <a:gd name="connsiteX6" fmla="*/ 414880 w 699886"/>
                  <a:gd name="connsiteY6" fmla="*/ 610766 h 610766"/>
                  <a:gd name="connsiteX7" fmla="*/ 0 w 699886"/>
                  <a:gd name="connsiteY7" fmla="*/ 213221 h 610766"/>
                  <a:gd name="connsiteX8" fmla="*/ 202155 w 699886"/>
                  <a:gd name="connsiteY8" fmla="*/ 359940 h 610766"/>
                  <a:gd name="connsiteX9" fmla="*/ 402831 w 699886"/>
                  <a:gd name="connsiteY9" fmla="*/ 470324 h 610766"/>
                  <a:gd name="connsiteX10" fmla="*/ 220864 w 699886"/>
                  <a:gd name="connsiteY10" fmla="*/ 60573 h 610766"/>
                  <a:gd name="connsiteX0" fmla="*/ 220864 w 699886"/>
                  <a:gd name="connsiteY0" fmla="*/ 60573 h 610766"/>
                  <a:gd name="connsiteX1" fmla="*/ 469506 w 699886"/>
                  <a:gd name="connsiteY1" fmla="*/ 317572 h 610766"/>
                  <a:gd name="connsiteX2" fmla="*/ 488950 w 699886"/>
                  <a:gd name="connsiteY2" fmla="*/ 0 h 610766"/>
                  <a:gd name="connsiteX3" fmla="*/ 575069 w 699886"/>
                  <a:gd name="connsiteY3" fmla="*/ 355672 h 610766"/>
                  <a:gd name="connsiteX4" fmla="*/ 699886 w 699886"/>
                  <a:gd name="connsiteY4" fmla="*/ 51048 h 610766"/>
                  <a:gd name="connsiteX5" fmla="*/ 575069 w 699886"/>
                  <a:gd name="connsiteY5" fmla="*/ 508424 h 610766"/>
                  <a:gd name="connsiteX6" fmla="*/ 414880 w 699886"/>
                  <a:gd name="connsiteY6" fmla="*/ 610766 h 610766"/>
                  <a:gd name="connsiteX7" fmla="*/ 0 w 699886"/>
                  <a:gd name="connsiteY7" fmla="*/ 213221 h 610766"/>
                  <a:gd name="connsiteX8" fmla="*/ 208505 w 699886"/>
                  <a:gd name="connsiteY8" fmla="*/ 328190 h 610766"/>
                  <a:gd name="connsiteX9" fmla="*/ 402831 w 699886"/>
                  <a:gd name="connsiteY9" fmla="*/ 470324 h 610766"/>
                  <a:gd name="connsiteX10" fmla="*/ 220864 w 699886"/>
                  <a:gd name="connsiteY10" fmla="*/ 60573 h 610766"/>
                  <a:gd name="connsiteX0" fmla="*/ 220864 w 699886"/>
                  <a:gd name="connsiteY0" fmla="*/ 60573 h 559966"/>
                  <a:gd name="connsiteX1" fmla="*/ 469506 w 699886"/>
                  <a:gd name="connsiteY1" fmla="*/ 317572 h 559966"/>
                  <a:gd name="connsiteX2" fmla="*/ 488950 w 699886"/>
                  <a:gd name="connsiteY2" fmla="*/ 0 h 559966"/>
                  <a:gd name="connsiteX3" fmla="*/ 575069 w 699886"/>
                  <a:gd name="connsiteY3" fmla="*/ 355672 h 559966"/>
                  <a:gd name="connsiteX4" fmla="*/ 699886 w 699886"/>
                  <a:gd name="connsiteY4" fmla="*/ 51048 h 559966"/>
                  <a:gd name="connsiteX5" fmla="*/ 575069 w 699886"/>
                  <a:gd name="connsiteY5" fmla="*/ 508424 h 559966"/>
                  <a:gd name="connsiteX6" fmla="*/ 364080 w 699886"/>
                  <a:gd name="connsiteY6" fmla="*/ 559966 h 559966"/>
                  <a:gd name="connsiteX7" fmla="*/ 0 w 699886"/>
                  <a:gd name="connsiteY7" fmla="*/ 213221 h 559966"/>
                  <a:gd name="connsiteX8" fmla="*/ 208505 w 699886"/>
                  <a:gd name="connsiteY8" fmla="*/ 328190 h 559966"/>
                  <a:gd name="connsiteX9" fmla="*/ 402831 w 699886"/>
                  <a:gd name="connsiteY9" fmla="*/ 470324 h 559966"/>
                  <a:gd name="connsiteX10" fmla="*/ 220864 w 699886"/>
                  <a:gd name="connsiteY10" fmla="*/ 60573 h 559966"/>
                  <a:gd name="connsiteX0" fmla="*/ 220864 w 699886"/>
                  <a:gd name="connsiteY0" fmla="*/ 60573 h 559966"/>
                  <a:gd name="connsiteX1" fmla="*/ 469506 w 699886"/>
                  <a:gd name="connsiteY1" fmla="*/ 317572 h 559966"/>
                  <a:gd name="connsiteX2" fmla="*/ 488950 w 699886"/>
                  <a:gd name="connsiteY2" fmla="*/ 0 h 559966"/>
                  <a:gd name="connsiteX3" fmla="*/ 575069 w 699886"/>
                  <a:gd name="connsiteY3" fmla="*/ 355672 h 559966"/>
                  <a:gd name="connsiteX4" fmla="*/ 699886 w 699886"/>
                  <a:gd name="connsiteY4" fmla="*/ 51048 h 559966"/>
                  <a:gd name="connsiteX5" fmla="*/ 575069 w 699886"/>
                  <a:gd name="connsiteY5" fmla="*/ 508424 h 559966"/>
                  <a:gd name="connsiteX6" fmla="*/ 364080 w 699886"/>
                  <a:gd name="connsiteY6" fmla="*/ 559966 h 559966"/>
                  <a:gd name="connsiteX7" fmla="*/ 0 w 699886"/>
                  <a:gd name="connsiteY7" fmla="*/ 213221 h 559966"/>
                  <a:gd name="connsiteX8" fmla="*/ 208505 w 699886"/>
                  <a:gd name="connsiteY8" fmla="*/ 328190 h 559966"/>
                  <a:gd name="connsiteX9" fmla="*/ 402831 w 699886"/>
                  <a:gd name="connsiteY9" fmla="*/ 470324 h 559966"/>
                  <a:gd name="connsiteX10" fmla="*/ 291055 w 699886"/>
                  <a:gd name="connsiteY10" fmla="*/ 267865 h 559966"/>
                  <a:gd name="connsiteX11" fmla="*/ 220864 w 699886"/>
                  <a:gd name="connsiteY11" fmla="*/ 60573 h 559966"/>
                  <a:gd name="connsiteX0" fmla="*/ 220864 w 699886"/>
                  <a:gd name="connsiteY0" fmla="*/ 60573 h 559966"/>
                  <a:gd name="connsiteX1" fmla="*/ 367255 w 699886"/>
                  <a:gd name="connsiteY1" fmla="*/ 248815 h 559966"/>
                  <a:gd name="connsiteX2" fmla="*/ 469506 w 699886"/>
                  <a:gd name="connsiteY2" fmla="*/ 317572 h 559966"/>
                  <a:gd name="connsiteX3" fmla="*/ 488950 w 699886"/>
                  <a:gd name="connsiteY3" fmla="*/ 0 h 559966"/>
                  <a:gd name="connsiteX4" fmla="*/ 575069 w 699886"/>
                  <a:gd name="connsiteY4" fmla="*/ 355672 h 559966"/>
                  <a:gd name="connsiteX5" fmla="*/ 699886 w 699886"/>
                  <a:gd name="connsiteY5" fmla="*/ 51048 h 559966"/>
                  <a:gd name="connsiteX6" fmla="*/ 575069 w 699886"/>
                  <a:gd name="connsiteY6" fmla="*/ 508424 h 559966"/>
                  <a:gd name="connsiteX7" fmla="*/ 364080 w 699886"/>
                  <a:gd name="connsiteY7" fmla="*/ 559966 h 559966"/>
                  <a:gd name="connsiteX8" fmla="*/ 0 w 699886"/>
                  <a:gd name="connsiteY8" fmla="*/ 213221 h 559966"/>
                  <a:gd name="connsiteX9" fmla="*/ 208505 w 699886"/>
                  <a:gd name="connsiteY9" fmla="*/ 328190 h 559966"/>
                  <a:gd name="connsiteX10" fmla="*/ 402831 w 699886"/>
                  <a:gd name="connsiteY10" fmla="*/ 470324 h 559966"/>
                  <a:gd name="connsiteX11" fmla="*/ 291055 w 699886"/>
                  <a:gd name="connsiteY11" fmla="*/ 267865 h 559966"/>
                  <a:gd name="connsiteX12" fmla="*/ 220864 w 699886"/>
                  <a:gd name="connsiteY12" fmla="*/ 60573 h 559966"/>
                  <a:gd name="connsiteX0" fmla="*/ 220864 w 699886"/>
                  <a:gd name="connsiteY0" fmla="*/ 60573 h 559966"/>
                  <a:gd name="connsiteX1" fmla="*/ 367255 w 699886"/>
                  <a:gd name="connsiteY1" fmla="*/ 248815 h 559966"/>
                  <a:gd name="connsiteX2" fmla="*/ 469506 w 699886"/>
                  <a:gd name="connsiteY2" fmla="*/ 317572 h 559966"/>
                  <a:gd name="connsiteX3" fmla="*/ 488950 w 699886"/>
                  <a:gd name="connsiteY3" fmla="*/ 0 h 559966"/>
                  <a:gd name="connsiteX4" fmla="*/ 575069 w 699886"/>
                  <a:gd name="connsiteY4" fmla="*/ 355672 h 559966"/>
                  <a:gd name="connsiteX5" fmla="*/ 699886 w 699886"/>
                  <a:gd name="connsiteY5" fmla="*/ 51048 h 559966"/>
                  <a:gd name="connsiteX6" fmla="*/ 575069 w 699886"/>
                  <a:gd name="connsiteY6" fmla="*/ 508424 h 559966"/>
                  <a:gd name="connsiteX7" fmla="*/ 364080 w 699886"/>
                  <a:gd name="connsiteY7" fmla="*/ 559966 h 559966"/>
                  <a:gd name="connsiteX8" fmla="*/ 0 w 699886"/>
                  <a:gd name="connsiteY8" fmla="*/ 213221 h 559966"/>
                  <a:gd name="connsiteX9" fmla="*/ 53659 w 699886"/>
                  <a:gd name="connsiteY9" fmla="*/ 184684 h 559966"/>
                  <a:gd name="connsiteX10" fmla="*/ 402831 w 699886"/>
                  <a:gd name="connsiteY10" fmla="*/ 470324 h 559966"/>
                  <a:gd name="connsiteX11" fmla="*/ 291055 w 699886"/>
                  <a:gd name="connsiteY11" fmla="*/ 267865 h 559966"/>
                  <a:gd name="connsiteX12" fmla="*/ 220864 w 699886"/>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262021 w 670852"/>
                  <a:gd name="connsiteY11" fmla="*/ 267865 h 559966"/>
                  <a:gd name="connsiteX12" fmla="*/ 191830 w 670852"/>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60403 w 670852"/>
                  <a:gd name="connsiteY11" fmla="*/ 124359 h 559966"/>
                  <a:gd name="connsiteX12" fmla="*/ 191830 w 670852"/>
                  <a:gd name="connsiteY12" fmla="*/ 60573 h 559966"/>
                  <a:gd name="connsiteX0" fmla="*/ 191830 w 670852"/>
                  <a:gd name="connsiteY0" fmla="*/ 60573 h 559966"/>
                  <a:gd name="connsiteX1" fmla="*/ 338221 w 670852"/>
                  <a:gd name="connsiteY1" fmla="*/ 248815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91830 w 670852"/>
                  <a:gd name="connsiteY12" fmla="*/ 60573 h 559966"/>
                  <a:gd name="connsiteX0" fmla="*/ 191830 w 670852"/>
                  <a:gd name="connsiteY0" fmla="*/ 60573 h 559966"/>
                  <a:gd name="connsiteX1" fmla="*/ 323704 w 670852"/>
                  <a:gd name="connsiteY1" fmla="*/ 287954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91830 w 670852"/>
                  <a:gd name="connsiteY12" fmla="*/ 60573 h 559966"/>
                  <a:gd name="connsiteX0" fmla="*/ 177314 w 670852"/>
                  <a:gd name="connsiteY0" fmla="*/ 86665 h 559966"/>
                  <a:gd name="connsiteX1" fmla="*/ 323704 w 670852"/>
                  <a:gd name="connsiteY1" fmla="*/ 287954 h 559966"/>
                  <a:gd name="connsiteX2" fmla="*/ 440472 w 670852"/>
                  <a:gd name="connsiteY2" fmla="*/ 317572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77314 w 670852"/>
                  <a:gd name="connsiteY12" fmla="*/ 86665 h 559966"/>
                  <a:gd name="connsiteX0" fmla="*/ 177314 w 670852"/>
                  <a:gd name="connsiteY0" fmla="*/ 86665 h 559966"/>
                  <a:gd name="connsiteX1" fmla="*/ 323704 w 670852"/>
                  <a:gd name="connsiteY1" fmla="*/ 287954 h 559966"/>
                  <a:gd name="connsiteX2" fmla="*/ 416277 w 670852"/>
                  <a:gd name="connsiteY2" fmla="*/ 408894 h 559966"/>
                  <a:gd name="connsiteX3" fmla="*/ 459916 w 670852"/>
                  <a:gd name="connsiteY3" fmla="*/ 0 h 559966"/>
                  <a:gd name="connsiteX4" fmla="*/ 546035 w 670852"/>
                  <a:gd name="connsiteY4" fmla="*/ 355672 h 559966"/>
                  <a:gd name="connsiteX5" fmla="*/ 670852 w 670852"/>
                  <a:gd name="connsiteY5" fmla="*/ 51048 h 559966"/>
                  <a:gd name="connsiteX6" fmla="*/ 546035 w 670852"/>
                  <a:gd name="connsiteY6" fmla="*/ 508424 h 559966"/>
                  <a:gd name="connsiteX7" fmla="*/ 335046 w 670852"/>
                  <a:gd name="connsiteY7" fmla="*/ 559966 h 559966"/>
                  <a:gd name="connsiteX8" fmla="*/ 0 w 670852"/>
                  <a:gd name="connsiteY8" fmla="*/ 245837 h 559966"/>
                  <a:gd name="connsiteX9" fmla="*/ 24625 w 670852"/>
                  <a:gd name="connsiteY9" fmla="*/ 184684 h 559966"/>
                  <a:gd name="connsiteX10" fmla="*/ 373797 w 670852"/>
                  <a:gd name="connsiteY10" fmla="*/ 470324 h 559966"/>
                  <a:gd name="connsiteX11" fmla="*/ 145887 w 670852"/>
                  <a:gd name="connsiteY11" fmla="*/ 111312 h 559966"/>
                  <a:gd name="connsiteX12" fmla="*/ 177314 w 670852"/>
                  <a:gd name="connsiteY12" fmla="*/ 86665 h 559966"/>
                  <a:gd name="connsiteX0" fmla="*/ 177314 w 670852"/>
                  <a:gd name="connsiteY0" fmla="*/ 86665 h 559966"/>
                  <a:gd name="connsiteX1" fmla="*/ 323704 w 670852"/>
                  <a:gd name="connsiteY1" fmla="*/ 287954 h 559966"/>
                  <a:gd name="connsiteX2" fmla="*/ 416277 w 670852"/>
                  <a:gd name="connsiteY2" fmla="*/ 408894 h 559966"/>
                  <a:gd name="connsiteX3" fmla="*/ 459916 w 670852"/>
                  <a:gd name="connsiteY3" fmla="*/ 0 h 559966"/>
                  <a:gd name="connsiteX4" fmla="*/ 521537 w 670852"/>
                  <a:gd name="connsiteY4" fmla="*/ 51205 h 559966"/>
                  <a:gd name="connsiteX5" fmla="*/ 546035 w 670852"/>
                  <a:gd name="connsiteY5" fmla="*/ 355672 h 559966"/>
                  <a:gd name="connsiteX6" fmla="*/ 670852 w 670852"/>
                  <a:gd name="connsiteY6" fmla="*/ 51048 h 559966"/>
                  <a:gd name="connsiteX7" fmla="*/ 546035 w 670852"/>
                  <a:gd name="connsiteY7" fmla="*/ 508424 h 559966"/>
                  <a:gd name="connsiteX8" fmla="*/ 335046 w 670852"/>
                  <a:gd name="connsiteY8" fmla="*/ 559966 h 559966"/>
                  <a:gd name="connsiteX9" fmla="*/ 0 w 670852"/>
                  <a:gd name="connsiteY9" fmla="*/ 245837 h 559966"/>
                  <a:gd name="connsiteX10" fmla="*/ 24625 w 670852"/>
                  <a:gd name="connsiteY10" fmla="*/ 184684 h 559966"/>
                  <a:gd name="connsiteX11" fmla="*/ 373797 w 670852"/>
                  <a:gd name="connsiteY11" fmla="*/ 470324 h 559966"/>
                  <a:gd name="connsiteX12" fmla="*/ 145887 w 670852"/>
                  <a:gd name="connsiteY12" fmla="*/ 111312 h 559966"/>
                  <a:gd name="connsiteX13" fmla="*/ 177314 w 670852"/>
                  <a:gd name="connsiteY13" fmla="*/ 86665 h 559966"/>
                  <a:gd name="connsiteX0" fmla="*/ 177314 w 670852"/>
                  <a:gd name="connsiteY0" fmla="*/ 45930 h 519231"/>
                  <a:gd name="connsiteX1" fmla="*/ 323704 w 670852"/>
                  <a:gd name="connsiteY1" fmla="*/ 247219 h 519231"/>
                  <a:gd name="connsiteX2" fmla="*/ 416277 w 670852"/>
                  <a:gd name="connsiteY2" fmla="*/ 368159 h 519231"/>
                  <a:gd name="connsiteX3" fmla="*/ 435721 w 670852"/>
                  <a:gd name="connsiteY3" fmla="*/ 57111 h 519231"/>
                  <a:gd name="connsiteX4" fmla="*/ 521537 w 670852"/>
                  <a:gd name="connsiteY4" fmla="*/ 10470 h 519231"/>
                  <a:gd name="connsiteX5" fmla="*/ 546035 w 670852"/>
                  <a:gd name="connsiteY5" fmla="*/ 314937 h 519231"/>
                  <a:gd name="connsiteX6" fmla="*/ 670852 w 670852"/>
                  <a:gd name="connsiteY6" fmla="*/ 10313 h 519231"/>
                  <a:gd name="connsiteX7" fmla="*/ 546035 w 670852"/>
                  <a:gd name="connsiteY7" fmla="*/ 467689 h 519231"/>
                  <a:gd name="connsiteX8" fmla="*/ 335046 w 670852"/>
                  <a:gd name="connsiteY8" fmla="*/ 519231 h 519231"/>
                  <a:gd name="connsiteX9" fmla="*/ 0 w 670852"/>
                  <a:gd name="connsiteY9" fmla="*/ 205102 h 519231"/>
                  <a:gd name="connsiteX10" fmla="*/ 24625 w 670852"/>
                  <a:gd name="connsiteY10" fmla="*/ 143949 h 519231"/>
                  <a:gd name="connsiteX11" fmla="*/ 373797 w 670852"/>
                  <a:gd name="connsiteY11" fmla="*/ 429589 h 519231"/>
                  <a:gd name="connsiteX12" fmla="*/ 145887 w 670852"/>
                  <a:gd name="connsiteY12" fmla="*/ 70577 h 519231"/>
                  <a:gd name="connsiteX13" fmla="*/ 177314 w 670852"/>
                  <a:gd name="connsiteY13" fmla="*/ 45930 h 519231"/>
                  <a:gd name="connsiteX0" fmla="*/ 177314 w 670852"/>
                  <a:gd name="connsiteY0" fmla="*/ 35616 h 508917"/>
                  <a:gd name="connsiteX1" fmla="*/ 323704 w 670852"/>
                  <a:gd name="connsiteY1" fmla="*/ 236905 h 508917"/>
                  <a:gd name="connsiteX2" fmla="*/ 416277 w 670852"/>
                  <a:gd name="connsiteY2" fmla="*/ 357845 h 508917"/>
                  <a:gd name="connsiteX3" fmla="*/ 435721 w 670852"/>
                  <a:gd name="connsiteY3" fmla="*/ 46797 h 508917"/>
                  <a:gd name="connsiteX4" fmla="*/ 507020 w 670852"/>
                  <a:gd name="connsiteY4" fmla="*/ 78432 h 508917"/>
                  <a:gd name="connsiteX5" fmla="*/ 546035 w 670852"/>
                  <a:gd name="connsiteY5" fmla="*/ 304623 h 508917"/>
                  <a:gd name="connsiteX6" fmla="*/ 670852 w 670852"/>
                  <a:gd name="connsiteY6" fmla="*/ -1 h 508917"/>
                  <a:gd name="connsiteX7" fmla="*/ 546035 w 670852"/>
                  <a:gd name="connsiteY7" fmla="*/ 457375 h 508917"/>
                  <a:gd name="connsiteX8" fmla="*/ 335046 w 670852"/>
                  <a:gd name="connsiteY8" fmla="*/ 508917 h 508917"/>
                  <a:gd name="connsiteX9" fmla="*/ 0 w 670852"/>
                  <a:gd name="connsiteY9" fmla="*/ 194788 h 508917"/>
                  <a:gd name="connsiteX10" fmla="*/ 24625 w 670852"/>
                  <a:gd name="connsiteY10" fmla="*/ 133635 h 508917"/>
                  <a:gd name="connsiteX11" fmla="*/ 373797 w 670852"/>
                  <a:gd name="connsiteY11" fmla="*/ 419275 h 508917"/>
                  <a:gd name="connsiteX12" fmla="*/ 145887 w 670852"/>
                  <a:gd name="connsiteY12" fmla="*/ 60263 h 508917"/>
                  <a:gd name="connsiteX13" fmla="*/ 177314 w 670852"/>
                  <a:gd name="connsiteY13" fmla="*/ 35616 h 508917"/>
                  <a:gd name="connsiteX0" fmla="*/ 177314 w 680875"/>
                  <a:gd name="connsiteY0" fmla="*/ 35617 h 508918"/>
                  <a:gd name="connsiteX1" fmla="*/ 323704 w 680875"/>
                  <a:gd name="connsiteY1" fmla="*/ 236906 h 508918"/>
                  <a:gd name="connsiteX2" fmla="*/ 416277 w 680875"/>
                  <a:gd name="connsiteY2" fmla="*/ 357846 h 508918"/>
                  <a:gd name="connsiteX3" fmla="*/ 435721 w 680875"/>
                  <a:gd name="connsiteY3" fmla="*/ 46798 h 508918"/>
                  <a:gd name="connsiteX4" fmla="*/ 507020 w 680875"/>
                  <a:gd name="connsiteY4" fmla="*/ 78433 h 508918"/>
                  <a:gd name="connsiteX5" fmla="*/ 546035 w 680875"/>
                  <a:gd name="connsiteY5" fmla="*/ 304624 h 508918"/>
                  <a:gd name="connsiteX6" fmla="*/ 670852 w 680875"/>
                  <a:gd name="connsiteY6" fmla="*/ 0 h 508918"/>
                  <a:gd name="connsiteX7" fmla="*/ 676383 w 680875"/>
                  <a:gd name="connsiteY7" fmla="*/ 130616 h 508918"/>
                  <a:gd name="connsiteX8" fmla="*/ 546035 w 680875"/>
                  <a:gd name="connsiteY8" fmla="*/ 457376 h 508918"/>
                  <a:gd name="connsiteX9" fmla="*/ 335046 w 680875"/>
                  <a:gd name="connsiteY9" fmla="*/ 508918 h 508918"/>
                  <a:gd name="connsiteX10" fmla="*/ 0 w 680875"/>
                  <a:gd name="connsiteY10" fmla="*/ 194789 h 508918"/>
                  <a:gd name="connsiteX11" fmla="*/ 24625 w 680875"/>
                  <a:gd name="connsiteY11" fmla="*/ 133636 h 508918"/>
                  <a:gd name="connsiteX12" fmla="*/ 373797 w 680875"/>
                  <a:gd name="connsiteY12" fmla="*/ 419276 h 508918"/>
                  <a:gd name="connsiteX13" fmla="*/ 145887 w 680875"/>
                  <a:gd name="connsiteY13" fmla="*/ 60264 h 508918"/>
                  <a:gd name="connsiteX14" fmla="*/ 177314 w 680875"/>
                  <a:gd name="connsiteY14" fmla="*/ 35617 h 508918"/>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546035 w 679234"/>
                  <a:gd name="connsiteY5" fmla="*/ 269007 h 473301"/>
                  <a:gd name="connsiteX6" fmla="*/ 641818 w 679234"/>
                  <a:gd name="connsiteY6" fmla="*/ 62227 h 473301"/>
                  <a:gd name="connsiteX7" fmla="*/ 676383 w 679234"/>
                  <a:gd name="connsiteY7" fmla="*/ 94999 h 473301"/>
                  <a:gd name="connsiteX8" fmla="*/ 546035 w 679234"/>
                  <a:gd name="connsiteY8" fmla="*/ 421759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497645 w 679234"/>
                  <a:gd name="connsiteY5" fmla="*/ 295099 h 473301"/>
                  <a:gd name="connsiteX6" fmla="*/ 641818 w 679234"/>
                  <a:gd name="connsiteY6" fmla="*/ 62227 h 473301"/>
                  <a:gd name="connsiteX7" fmla="*/ 676383 w 679234"/>
                  <a:gd name="connsiteY7" fmla="*/ 94999 h 473301"/>
                  <a:gd name="connsiteX8" fmla="*/ 546035 w 679234"/>
                  <a:gd name="connsiteY8" fmla="*/ 421759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77314 w 679234"/>
                  <a:gd name="connsiteY0" fmla="*/ 0 h 473301"/>
                  <a:gd name="connsiteX1" fmla="*/ 323704 w 679234"/>
                  <a:gd name="connsiteY1" fmla="*/ 201289 h 473301"/>
                  <a:gd name="connsiteX2" fmla="*/ 416277 w 679234"/>
                  <a:gd name="connsiteY2" fmla="*/ 322229 h 473301"/>
                  <a:gd name="connsiteX3" fmla="*/ 435721 w 679234"/>
                  <a:gd name="connsiteY3" fmla="*/ 11181 h 473301"/>
                  <a:gd name="connsiteX4" fmla="*/ 507020 w 679234"/>
                  <a:gd name="connsiteY4" fmla="*/ 42816 h 473301"/>
                  <a:gd name="connsiteX5" fmla="*/ 497645 w 679234"/>
                  <a:gd name="connsiteY5" fmla="*/ 295099 h 473301"/>
                  <a:gd name="connsiteX6" fmla="*/ 641818 w 679234"/>
                  <a:gd name="connsiteY6" fmla="*/ 62227 h 473301"/>
                  <a:gd name="connsiteX7" fmla="*/ 676383 w 679234"/>
                  <a:gd name="connsiteY7" fmla="*/ 94999 h 473301"/>
                  <a:gd name="connsiteX8" fmla="*/ 536357 w 679234"/>
                  <a:gd name="connsiteY8" fmla="*/ 415237 h 473301"/>
                  <a:gd name="connsiteX9" fmla="*/ 335046 w 679234"/>
                  <a:gd name="connsiteY9" fmla="*/ 473301 h 473301"/>
                  <a:gd name="connsiteX10" fmla="*/ 0 w 679234"/>
                  <a:gd name="connsiteY10" fmla="*/ 159172 h 473301"/>
                  <a:gd name="connsiteX11" fmla="*/ 24625 w 679234"/>
                  <a:gd name="connsiteY11" fmla="*/ 98019 h 473301"/>
                  <a:gd name="connsiteX12" fmla="*/ 373797 w 679234"/>
                  <a:gd name="connsiteY12" fmla="*/ 383659 h 473301"/>
                  <a:gd name="connsiteX13" fmla="*/ 145887 w 679234"/>
                  <a:gd name="connsiteY13" fmla="*/ 24647 h 473301"/>
                  <a:gd name="connsiteX14" fmla="*/ 177314 w 679234"/>
                  <a:gd name="connsiteY14" fmla="*/ 0 h 473301"/>
                  <a:gd name="connsiteX0" fmla="*/ 153793 w 655713"/>
                  <a:gd name="connsiteY0" fmla="*/ 0 h 473301"/>
                  <a:gd name="connsiteX1" fmla="*/ 300183 w 655713"/>
                  <a:gd name="connsiteY1" fmla="*/ 201289 h 473301"/>
                  <a:gd name="connsiteX2" fmla="*/ 392756 w 655713"/>
                  <a:gd name="connsiteY2" fmla="*/ 322229 h 473301"/>
                  <a:gd name="connsiteX3" fmla="*/ 412200 w 655713"/>
                  <a:gd name="connsiteY3" fmla="*/ 11181 h 473301"/>
                  <a:gd name="connsiteX4" fmla="*/ 483499 w 655713"/>
                  <a:gd name="connsiteY4" fmla="*/ 42816 h 473301"/>
                  <a:gd name="connsiteX5" fmla="*/ 474124 w 655713"/>
                  <a:gd name="connsiteY5" fmla="*/ 295099 h 473301"/>
                  <a:gd name="connsiteX6" fmla="*/ 618297 w 655713"/>
                  <a:gd name="connsiteY6" fmla="*/ 62227 h 473301"/>
                  <a:gd name="connsiteX7" fmla="*/ 652862 w 655713"/>
                  <a:gd name="connsiteY7" fmla="*/ 94999 h 473301"/>
                  <a:gd name="connsiteX8" fmla="*/ 512836 w 655713"/>
                  <a:gd name="connsiteY8" fmla="*/ 415237 h 473301"/>
                  <a:gd name="connsiteX9" fmla="*/ 311525 w 655713"/>
                  <a:gd name="connsiteY9" fmla="*/ 473301 h 473301"/>
                  <a:gd name="connsiteX10" fmla="*/ 87775 w 655713"/>
                  <a:gd name="connsiteY10" fmla="*/ 276586 h 473301"/>
                  <a:gd name="connsiteX11" fmla="*/ 1104 w 655713"/>
                  <a:gd name="connsiteY11" fmla="*/ 98019 h 473301"/>
                  <a:gd name="connsiteX12" fmla="*/ 350276 w 655713"/>
                  <a:gd name="connsiteY12" fmla="*/ 383659 h 473301"/>
                  <a:gd name="connsiteX13" fmla="*/ 122366 w 655713"/>
                  <a:gd name="connsiteY13" fmla="*/ 24647 h 473301"/>
                  <a:gd name="connsiteX14" fmla="*/ 153793 w 655713"/>
                  <a:gd name="connsiteY14" fmla="*/ 0 h 473301"/>
                  <a:gd name="connsiteX0" fmla="*/ 66018 w 567938"/>
                  <a:gd name="connsiteY0" fmla="*/ 0 h 473301"/>
                  <a:gd name="connsiteX1" fmla="*/ 212408 w 567938"/>
                  <a:gd name="connsiteY1" fmla="*/ 201289 h 473301"/>
                  <a:gd name="connsiteX2" fmla="*/ 304981 w 567938"/>
                  <a:gd name="connsiteY2" fmla="*/ 322229 h 473301"/>
                  <a:gd name="connsiteX3" fmla="*/ 324425 w 567938"/>
                  <a:gd name="connsiteY3" fmla="*/ 11181 h 473301"/>
                  <a:gd name="connsiteX4" fmla="*/ 395724 w 567938"/>
                  <a:gd name="connsiteY4" fmla="*/ 42816 h 473301"/>
                  <a:gd name="connsiteX5" fmla="*/ 386349 w 567938"/>
                  <a:gd name="connsiteY5" fmla="*/ 295099 h 473301"/>
                  <a:gd name="connsiteX6" fmla="*/ 530522 w 567938"/>
                  <a:gd name="connsiteY6" fmla="*/ 62227 h 473301"/>
                  <a:gd name="connsiteX7" fmla="*/ 565087 w 567938"/>
                  <a:gd name="connsiteY7" fmla="*/ 94999 h 473301"/>
                  <a:gd name="connsiteX8" fmla="*/ 425061 w 567938"/>
                  <a:gd name="connsiteY8" fmla="*/ 415237 h 473301"/>
                  <a:gd name="connsiteX9" fmla="*/ 223750 w 567938"/>
                  <a:gd name="connsiteY9" fmla="*/ 473301 h 473301"/>
                  <a:gd name="connsiteX10" fmla="*/ 0 w 567938"/>
                  <a:gd name="connsiteY10" fmla="*/ 276586 h 473301"/>
                  <a:gd name="connsiteX11" fmla="*/ 39142 w 567938"/>
                  <a:gd name="connsiteY11" fmla="*/ 228478 h 473301"/>
                  <a:gd name="connsiteX12" fmla="*/ 262501 w 567938"/>
                  <a:gd name="connsiteY12" fmla="*/ 383659 h 473301"/>
                  <a:gd name="connsiteX13" fmla="*/ 34591 w 567938"/>
                  <a:gd name="connsiteY13" fmla="*/ 24647 h 473301"/>
                  <a:gd name="connsiteX14" fmla="*/ 66018 w 567938"/>
                  <a:gd name="connsiteY14" fmla="*/ 0 h 473301"/>
                  <a:gd name="connsiteX0" fmla="*/ 66018 w 567938"/>
                  <a:gd name="connsiteY0" fmla="*/ 0 h 473301"/>
                  <a:gd name="connsiteX1" fmla="*/ 212408 w 567938"/>
                  <a:gd name="connsiteY1" fmla="*/ 201289 h 473301"/>
                  <a:gd name="connsiteX2" fmla="*/ 304981 w 567938"/>
                  <a:gd name="connsiteY2" fmla="*/ 322229 h 473301"/>
                  <a:gd name="connsiteX3" fmla="*/ 324425 w 567938"/>
                  <a:gd name="connsiteY3" fmla="*/ 11181 h 473301"/>
                  <a:gd name="connsiteX4" fmla="*/ 395724 w 567938"/>
                  <a:gd name="connsiteY4" fmla="*/ 42816 h 473301"/>
                  <a:gd name="connsiteX5" fmla="*/ 386349 w 567938"/>
                  <a:gd name="connsiteY5" fmla="*/ 295099 h 473301"/>
                  <a:gd name="connsiteX6" fmla="*/ 530522 w 567938"/>
                  <a:gd name="connsiteY6" fmla="*/ 62227 h 473301"/>
                  <a:gd name="connsiteX7" fmla="*/ 565087 w 567938"/>
                  <a:gd name="connsiteY7" fmla="*/ 94999 h 473301"/>
                  <a:gd name="connsiteX8" fmla="*/ 425061 w 567938"/>
                  <a:gd name="connsiteY8" fmla="*/ 415237 h 473301"/>
                  <a:gd name="connsiteX9" fmla="*/ 223750 w 567938"/>
                  <a:gd name="connsiteY9" fmla="*/ 473301 h 473301"/>
                  <a:gd name="connsiteX10" fmla="*/ 0 w 567938"/>
                  <a:gd name="connsiteY10" fmla="*/ 276586 h 473301"/>
                  <a:gd name="connsiteX11" fmla="*/ 39142 w 567938"/>
                  <a:gd name="connsiteY11" fmla="*/ 228478 h 473301"/>
                  <a:gd name="connsiteX12" fmla="*/ 262501 w 567938"/>
                  <a:gd name="connsiteY12" fmla="*/ 383659 h 473301"/>
                  <a:gd name="connsiteX13" fmla="*/ 136209 w 567938"/>
                  <a:gd name="connsiteY13" fmla="*/ 194245 h 473301"/>
                  <a:gd name="connsiteX14" fmla="*/ 66018 w 567938"/>
                  <a:gd name="connsiteY14" fmla="*/ 0 h 473301"/>
                  <a:gd name="connsiteX0" fmla="*/ 172474 w 567938"/>
                  <a:gd name="connsiteY0" fmla="*/ 125803 h 462120"/>
                  <a:gd name="connsiteX1" fmla="*/ 212408 w 567938"/>
                  <a:gd name="connsiteY1" fmla="*/ 190108 h 462120"/>
                  <a:gd name="connsiteX2" fmla="*/ 304981 w 567938"/>
                  <a:gd name="connsiteY2" fmla="*/ 311048 h 462120"/>
                  <a:gd name="connsiteX3" fmla="*/ 324425 w 567938"/>
                  <a:gd name="connsiteY3" fmla="*/ 0 h 462120"/>
                  <a:gd name="connsiteX4" fmla="*/ 395724 w 567938"/>
                  <a:gd name="connsiteY4" fmla="*/ 31635 h 462120"/>
                  <a:gd name="connsiteX5" fmla="*/ 386349 w 567938"/>
                  <a:gd name="connsiteY5" fmla="*/ 283918 h 462120"/>
                  <a:gd name="connsiteX6" fmla="*/ 530522 w 567938"/>
                  <a:gd name="connsiteY6" fmla="*/ 51046 h 462120"/>
                  <a:gd name="connsiteX7" fmla="*/ 565087 w 567938"/>
                  <a:gd name="connsiteY7" fmla="*/ 83818 h 462120"/>
                  <a:gd name="connsiteX8" fmla="*/ 425061 w 567938"/>
                  <a:gd name="connsiteY8" fmla="*/ 404056 h 462120"/>
                  <a:gd name="connsiteX9" fmla="*/ 223750 w 567938"/>
                  <a:gd name="connsiteY9" fmla="*/ 462120 h 462120"/>
                  <a:gd name="connsiteX10" fmla="*/ 0 w 567938"/>
                  <a:gd name="connsiteY10" fmla="*/ 265405 h 462120"/>
                  <a:gd name="connsiteX11" fmla="*/ 39142 w 567938"/>
                  <a:gd name="connsiteY11" fmla="*/ 217297 h 462120"/>
                  <a:gd name="connsiteX12" fmla="*/ 262501 w 567938"/>
                  <a:gd name="connsiteY12" fmla="*/ 372478 h 462120"/>
                  <a:gd name="connsiteX13" fmla="*/ 136209 w 567938"/>
                  <a:gd name="connsiteY13" fmla="*/ 183064 h 462120"/>
                  <a:gd name="connsiteX14" fmla="*/ 172474 w 567938"/>
                  <a:gd name="connsiteY14" fmla="*/ 125803 h 462120"/>
                  <a:gd name="connsiteX0" fmla="*/ 172474 w 567089"/>
                  <a:gd name="connsiteY0" fmla="*/ 125803 h 462120"/>
                  <a:gd name="connsiteX1" fmla="*/ 212408 w 567089"/>
                  <a:gd name="connsiteY1" fmla="*/ 190108 h 462120"/>
                  <a:gd name="connsiteX2" fmla="*/ 304981 w 567089"/>
                  <a:gd name="connsiteY2" fmla="*/ 311048 h 462120"/>
                  <a:gd name="connsiteX3" fmla="*/ 324425 w 567089"/>
                  <a:gd name="connsiteY3" fmla="*/ 0 h 462120"/>
                  <a:gd name="connsiteX4" fmla="*/ 395724 w 567089"/>
                  <a:gd name="connsiteY4" fmla="*/ 31635 h 462120"/>
                  <a:gd name="connsiteX5" fmla="*/ 386349 w 567089"/>
                  <a:gd name="connsiteY5" fmla="*/ 283918 h 462120"/>
                  <a:gd name="connsiteX6" fmla="*/ 496533 w 567089"/>
                  <a:gd name="connsiteY6" fmla="*/ 88569 h 462120"/>
                  <a:gd name="connsiteX7" fmla="*/ 565087 w 567089"/>
                  <a:gd name="connsiteY7" fmla="*/ 83818 h 462120"/>
                  <a:gd name="connsiteX8" fmla="*/ 425061 w 567089"/>
                  <a:gd name="connsiteY8" fmla="*/ 404056 h 462120"/>
                  <a:gd name="connsiteX9" fmla="*/ 223750 w 567089"/>
                  <a:gd name="connsiteY9" fmla="*/ 462120 h 462120"/>
                  <a:gd name="connsiteX10" fmla="*/ 0 w 567089"/>
                  <a:gd name="connsiteY10" fmla="*/ 265405 h 462120"/>
                  <a:gd name="connsiteX11" fmla="*/ 39142 w 567089"/>
                  <a:gd name="connsiteY11" fmla="*/ 217297 h 462120"/>
                  <a:gd name="connsiteX12" fmla="*/ 262501 w 567089"/>
                  <a:gd name="connsiteY12" fmla="*/ 372478 h 462120"/>
                  <a:gd name="connsiteX13" fmla="*/ 136209 w 567089"/>
                  <a:gd name="connsiteY13" fmla="*/ 183064 h 462120"/>
                  <a:gd name="connsiteX14" fmla="*/ 172474 w 567089"/>
                  <a:gd name="connsiteY14" fmla="*/ 125803 h 462120"/>
                  <a:gd name="connsiteX0" fmla="*/ 172474 w 504328"/>
                  <a:gd name="connsiteY0" fmla="*/ 125803 h 462120"/>
                  <a:gd name="connsiteX1" fmla="*/ 212408 w 504328"/>
                  <a:gd name="connsiteY1" fmla="*/ 190108 h 462120"/>
                  <a:gd name="connsiteX2" fmla="*/ 304981 w 504328"/>
                  <a:gd name="connsiteY2" fmla="*/ 311048 h 462120"/>
                  <a:gd name="connsiteX3" fmla="*/ 324425 w 504328"/>
                  <a:gd name="connsiteY3" fmla="*/ 0 h 462120"/>
                  <a:gd name="connsiteX4" fmla="*/ 395724 w 504328"/>
                  <a:gd name="connsiteY4" fmla="*/ 31635 h 462120"/>
                  <a:gd name="connsiteX5" fmla="*/ 386349 w 504328"/>
                  <a:gd name="connsiteY5" fmla="*/ 283918 h 462120"/>
                  <a:gd name="connsiteX6" fmla="*/ 496533 w 504328"/>
                  <a:gd name="connsiteY6" fmla="*/ 88569 h 462120"/>
                  <a:gd name="connsiteX7" fmla="*/ 499603 w 504328"/>
                  <a:gd name="connsiteY7" fmla="*/ 191853 h 462120"/>
                  <a:gd name="connsiteX8" fmla="*/ 425061 w 504328"/>
                  <a:gd name="connsiteY8" fmla="*/ 404056 h 462120"/>
                  <a:gd name="connsiteX9" fmla="*/ 223750 w 504328"/>
                  <a:gd name="connsiteY9" fmla="*/ 462120 h 462120"/>
                  <a:gd name="connsiteX10" fmla="*/ 0 w 504328"/>
                  <a:gd name="connsiteY10" fmla="*/ 265405 h 462120"/>
                  <a:gd name="connsiteX11" fmla="*/ 39142 w 504328"/>
                  <a:gd name="connsiteY11" fmla="*/ 217297 h 462120"/>
                  <a:gd name="connsiteX12" fmla="*/ 262501 w 504328"/>
                  <a:gd name="connsiteY12" fmla="*/ 372478 h 462120"/>
                  <a:gd name="connsiteX13" fmla="*/ 136209 w 504328"/>
                  <a:gd name="connsiteY13" fmla="*/ 183064 h 462120"/>
                  <a:gd name="connsiteX14" fmla="*/ 172474 w 504328"/>
                  <a:gd name="connsiteY14" fmla="*/ 125803 h 462120"/>
                  <a:gd name="connsiteX0" fmla="*/ 172474 w 502885"/>
                  <a:gd name="connsiteY0" fmla="*/ 125803 h 462120"/>
                  <a:gd name="connsiteX1" fmla="*/ 212408 w 502885"/>
                  <a:gd name="connsiteY1" fmla="*/ 190108 h 462120"/>
                  <a:gd name="connsiteX2" fmla="*/ 304981 w 502885"/>
                  <a:gd name="connsiteY2" fmla="*/ 311048 h 462120"/>
                  <a:gd name="connsiteX3" fmla="*/ 324425 w 502885"/>
                  <a:gd name="connsiteY3" fmla="*/ 0 h 462120"/>
                  <a:gd name="connsiteX4" fmla="*/ 395724 w 502885"/>
                  <a:gd name="connsiteY4" fmla="*/ 31635 h 462120"/>
                  <a:gd name="connsiteX5" fmla="*/ 386349 w 502885"/>
                  <a:gd name="connsiteY5" fmla="*/ 283918 h 462120"/>
                  <a:gd name="connsiteX6" fmla="*/ 475536 w 502885"/>
                  <a:gd name="connsiteY6" fmla="*/ 135578 h 462120"/>
                  <a:gd name="connsiteX7" fmla="*/ 499603 w 502885"/>
                  <a:gd name="connsiteY7" fmla="*/ 191853 h 462120"/>
                  <a:gd name="connsiteX8" fmla="*/ 425061 w 502885"/>
                  <a:gd name="connsiteY8" fmla="*/ 404056 h 462120"/>
                  <a:gd name="connsiteX9" fmla="*/ 223750 w 502885"/>
                  <a:gd name="connsiteY9" fmla="*/ 462120 h 462120"/>
                  <a:gd name="connsiteX10" fmla="*/ 0 w 502885"/>
                  <a:gd name="connsiteY10" fmla="*/ 265405 h 462120"/>
                  <a:gd name="connsiteX11" fmla="*/ 39142 w 502885"/>
                  <a:gd name="connsiteY11" fmla="*/ 217297 h 462120"/>
                  <a:gd name="connsiteX12" fmla="*/ 262501 w 502885"/>
                  <a:gd name="connsiteY12" fmla="*/ 372478 h 462120"/>
                  <a:gd name="connsiteX13" fmla="*/ 136209 w 502885"/>
                  <a:gd name="connsiteY13" fmla="*/ 183064 h 462120"/>
                  <a:gd name="connsiteX14" fmla="*/ 172474 w 502885"/>
                  <a:gd name="connsiteY14" fmla="*/ 125803 h 4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2885" h="462120">
                    <a:moveTo>
                      <a:pt x="172474" y="125803"/>
                    </a:moveTo>
                    <a:cubicBezTo>
                      <a:pt x="223388" y="171617"/>
                      <a:pt x="161494" y="144294"/>
                      <a:pt x="212408" y="190108"/>
                    </a:cubicBezTo>
                    <a:lnTo>
                      <a:pt x="304981" y="311048"/>
                    </a:lnTo>
                    <a:lnTo>
                      <a:pt x="324425" y="0"/>
                    </a:lnTo>
                    <a:cubicBezTo>
                      <a:pt x="336901" y="49684"/>
                      <a:pt x="383248" y="-18049"/>
                      <a:pt x="395724" y="31635"/>
                    </a:cubicBezTo>
                    <a:lnTo>
                      <a:pt x="386349" y="283918"/>
                    </a:lnTo>
                    <a:lnTo>
                      <a:pt x="475536" y="135578"/>
                    </a:lnTo>
                    <a:cubicBezTo>
                      <a:pt x="458024" y="211732"/>
                      <a:pt x="517115" y="115699"/>
                      <a:pt x="499603" y="191853"/>
                    </a:cubicBezTo>
                    <a:lnTo>
                      <a:pt x="425061" y="404056"/>
                    </a:lnTo>
                    <a:cubicBezTo>
                      <a:pt x="378015" y="412770"/>
                      <a:pt x="270796" y="453406"/>
                      <a:pt x="223750" y="462120"/>
                    </a:cubicBezTo>
                    <a:lnTo>
                      <a:pt x="0" y="265405"/>
                    </a:lnTo>
                    <a:cubicBezTo>
                      <a:pt x="13410" y="266686"/>
                      <a:pt x="25732" y="216016"/>
                      <a:pt x="39142" y="217297"/>
                    </a:cubicBezTo>
                    <a:cubicBezTo>
                      <a:pt x="122967" y="268908"/>
                      <a:pt x="159626" y="314517"/>
                      <a:pt x="262501" y="372478"/>
                    </a:cubicBezTo>
                    <a:cubicBezTo>
                      <a:pt x="231592" y="300758"/>
                      <a:pt x="167118" y="254784"/>
                      <a:pt x="136209" y="183064"/>
                    </a:cubicBezTo>
                    <a:lnTo>
                      <a:pt x="172474" y="125803"/>
                    </a:lnTo>
                    <a:close/>
                  </a:path>
                </a:pathLst>
              </a:cu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Picture 8" descr="ピーマン橙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0247" y="4926626"/>
              <a:ext cx="758701" cy="9125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ピーマン黄1"/>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0723" y="4882240"/>
              <a:ext cx="803004" cy="9643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ピーマン赤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5575" y="5028330"/>
              <a:ext cx="823510" cy="990106"/>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814207">
              <a:off x="1477480" y="5150068"/>
              <a:ext cx="1014868" cy="850545"/>
            </a:xfrm>
            <a:prstGeom prst="rect">
              <a:avLst/>
            </a:prstGeom>
          </p:spPr>
        </p:pic>
      </p:grpSp>
      <p:sp>
        <p:nvSpPr>
          <p:cNvPr id="5" name="テキスト ボックス 4"/>
          <p:cNvSpPr txBox="1"/>
          <p:nvPr/>
        </p:nvSpPr>
        <p:spPr>
          <a:xfrm>
            <a:off x="2701744" y="951816"/>
            <a:ext cx="6538006" cy="2723823"/>
          </a:xfrm>
          <a:prstGeom prst="rect">
            <a:avLst/>
          </a:prstGeom>
          <a:noFill/>
        </p:spPr>
        <p:txBody>
          <a:bodyPr wrap="square" rtlCol="0">
            <a:spAutoFit/>
          </a:bodyPr>
          <a:lstStyle/>
          <a:p>
            <a:pPr>
              <a:lnSpc>
                <a:spcPct val="150000"/>
              </a:lnSpc>
            </a:pPr>
            <a:r>
              <a:rPr lang="ja-JP" altLang="ja-JP" sz="2400" b="1" dirty="0">
                <a:solidFill>
                  <a:srgbClr val="00B0F0"/>
                </a:solidFill>
              </a:rPr>
              <a:t>今後</a:t>
            </a:r>
          </a:p>
          <a:p>
            <a:pPr>
              <a:lnSpc>
                <a:spcPct val="150000"/>
              </a:lnSpc>
            </a:pPr>
            <a:r>
              <a:rPr lang="ja-JP" altLang="ja-JP" dirty="0"/>
              <a:t>植物組織培養を行っていた</a:t>
            </a:r>
            <a:r>
              <a:rPr lang="en-US" altLang="ja-JP" dirty="0">
                <a:latin typeface="+mj-ea"/>
                <a:ea typeface="+mj-ea"/>
              </a:rPr>
              <a:t>1980</a:t>
            </a:r>
            <a:r>
              <a:rPr lang="ja-JP" altLang="ja-JP" dirty="0"/>
              <a:t>年代、培養における気相や光合成の効果という環境調節の成果を知り、目からうろこでした。その成果は、植物工場そして砂漠から宇宙にまで活用されています。</a:t>
            </a:r>
          </a:p>
          <a:p>
            <a:pPr>
              <a:lnSpc>
                <a:spcPct val="150000"/>
              </a:lnSpc>
            </a:pPr>
            <a:r>
              <a:rPr lang="ja-JP" altLang="ja-JP" dirty="0"/>
              <a:t>連載の話題も、今後様々な活用場面を迎えることでしょう。その折々に、この連載が参考になれば幸いです。</a:t>
            </a:r>
          </a:p>
        </p:txBody>
      </p:sp>
      <p:pic>
        <p:nvPicPr>
          <p:cNvPr id="2" name="図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01502" y="3594764"/>
            <a:ext cx="2011040" cy="2569478"/>
          </a:xfrm>
          <a:prstGeom prst="rect">
            <a:avLst/>
          </a:prstGeom>
        </p:spPr>
      </p:pic>
      <p:sp>
        <p:nvSpPr>
          <p:cNvPr id="6" name="角丸四角形吹き出し 5"/>
          <p:cNvSpPr/>
          <p:nvPr/>
        </p:nvSpPr>
        <p:spPr>
          <a:xfrm>
            <a:off x="4775054" y="3682810"/>
            <a:ext cx="2888235" cy="495957"/>
          </a:xfrm>
          <a:prstGeom prst="wedgeRoundRectCallout">
            <a:avLst>
              <a:gd name="adj1" fmla="val 36562"/>
              <a:gd name="adj2" fmla="val 1040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dirty="0">
                <a:solidFill>
                  <a:schemeClr val="tx1"/>
                </a:solidFill>
              </a:rPr>
              <a:t>ありがとうございました。</a:t>
            </a:r>
          </a:p>
        </p:txBody>
      </p:sp>
    </p:spTree>
    <p:extLst>
      <p:ext uri="{BB962C8B-B14F-4D97-AF65-F5344CB8AC3E}">
        <p14:creationId xmlns:p14="http://schemas.microsoft.com/office/powerpoint/2010/main" val="376878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56165" y="1128602"/>
            <a:ext cx="6810584" cy="1477328"/>
          </a:xfrm>
          <a:prstGeom prst="rect">
            <a:avLst/>
          </a:prstGeom>
          <a:noFill/>
        </p:spPr>
        <p:txBody>
          <a:bodyPr wrap="square" rtlCol="0">
            <a:spAutoFit/>
          </a:bodyPr>
          <a:lstStyle/>
          <a:p>
            <a:pPr>
              <a:lnSpc>
                <a:spcPct val="150000"/>
              </a:lnSpc>
            </a:pPr>
            <a:r>
              <a:rPr lang="en-US" altLang="ja-JP" sz="2400" b="1" dirty="0">
                <a:solidFill>
                  <a:srgbClr val="00B0F0"/>
                </a:solidFill>
                <a:latin typeface="+mn-ea"/>
              </a:rPr>
              <a:t>1980</a:t>
            </a:r>
            <a:r>
              <a:rPr lang="ja-JP" altLang="ja-JP" sz="2400" b="1" dirty="0">
                <a:solidFill>
                  <a:srgbClr val="00B0F0"/>
                </a:solidFill>
                <a:latin typeface="+mn-ea"/>
              </a:rPr>
              <a:t>年代</a:t>
            </a:r>
            <a:r>
              <a:rPr lang="ja-JP" altLang="ja-JP" sz="2400" b="1" dirty="0">
                <a:solidFill>
                  <a:srgbClr val="00B0F0"/>
                </a:solidFill>
              </a:rPr>
              <a:t>の植物バイオテクノロジー</a:t>
            </a:r>
          </a:p>
          <a:p>
            <a:pPr>
              <a:lnSpc>
                <a:spcPct val="150000"/>
              </a:lnSpc>
            </a:pPr>
            <a:r>
              <a:rPr lang="ja-JP" altLang="en-US" dirty="0"/>
              <a:t>　</a:t>
            </a:r>
            <a:r>
              <a:rPr lang="en-US" altLang="ja-JP" dirty="0">
                <a:latin typeface="+mj-ea"/>
                <a:ea typeface="+mj-ea"/>
              </a:rPr>
              <a:t>1980</a:t>
            </a:r>
            <a:r>
              <a:rPr lang="ja-JP" altLang="ja-JP" dirty="0"/>
              <a:t>年代、植物組織培養</a:t>
            </a:r>
            <a:r>
              <a:rPr lang="ja-JP" altLang="en-US" dirty="0"/>
              <a:t>はすでに</a:t>
            </a:r>
            <a:r>
              <a:rPr lang="ja-JP" altLang="ja-JP" dirty="0"/>
              <a:t>栄養繁殖法として用いられ</a:t>
            </a:r>
            <a:r>
              <a:rPr lang="ja-JP" altLang="en-US" dirty="0"/>
              <a:t>ていました。</a:t>
            </a:r>
            <a:endParaRPr kumimoji="1" lang="ja-JP" altLang="en-US" dirty="0"/>
          </a:p>
        </p:txBody>
      </p:sp>
      <p:pic>
        <p:nvPicPr>
          <p:cNvPr id="4" name="Picture 4" descr="DSC003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514" y="3029098"/>
            <a:ext cx="18891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1656769" y="5543002"/>
            <a:ext cx="3548317" cy="74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pPr>
            <a:r>
              <a:rPr lang="ja-JP" altLang="en-US" sz="1600" dirty="0"/>
              <a:t>マヒドン大学のラン展。</a:t>
            </a:r>
            <a:endParaRPr lang="en-US" altLang="ja-JP" sz="1600" dirty="0"/>
          </a:p>
          <a:p>
            <a:pPr eaLnBrk="1" hangingPunct="1">
              <a:lnSpc>
                <a:spcPct val="140000"/>
              </a:lnSpc>
            </a:pPr>
            <a:r>
              <a:rPr lang="ja-JP" altLang="en-US" sz="1600" dirty="0"/>
              <a:t>受賞株は増殖され、販売ルートにのる。</a:t>
            </a:r>
          </a:p>
        </p:txBody>
      </p:sp>
      <p:pic>
        <p:nvPicPr>
          <p:cNvPr id="7" name="Picture 6" descr="DSC004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548" y="3467415"/>
            <a:ext cx="284003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SC00438"/>
          <p:cNvPicPr>
            <a:picLocks noChangeAspect="1" noChangeArrowheads="1"/>
          </p:cNvPicPr>
          <p:nvPr/>
        </p:nvPicPr>
        <p:blipFill rotWithShape="1">
          <a:blip r:embed="rId4">
            <a:extLst>
              <a:ext uri="{28A0092B-C50C-407E-A947-70E740481C1C}">
                <a14:useLocalDpi xmlns:a14="http://schemas.microsoft.com/office/drawing/2010/main" val="0"/>
              </a:ext>
            </a:extLst>
          </a:blip>
          <a:srcRect t="1841"/>
          <a:stretch/>
        </p:blipFill>
        <p:spPr bwMode="auto">
          <a:xfrm>
            <a:off x="7029751" y="3484305"/>
            <a:ext cx="2879725" cy="212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4088700" y="3005750"/>
            <a:ext cx="5882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sz="1600" dirty="0"/>
              <a:t>増殖された幼植物体がガラス容器内で成長し、鉢植えとなる様子。</a:t>
            </a:r>
          </a:p>
        </p:txBody>
      </p:sp>
    </p:spTree>
    <p:extLst>
      <p:ext uri="{BB962C8B-B14F-4D97-AF65-F5344CB8AC3E}">
        <p14:creationId xmlns:p14="http://schemas.microsoft.com/office/powerpoint/2010/main" val="117771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7440" y="1645920"/>
            <a:ext cx="6647688" cy="3000821"/>
          </a:xfrm>
          <a:prstGeom prst="rect">
            <a:avLst/>
          </a:prstGeom>
          <a:noFill/>
        </p:spPr>
        <p:txBody>
          <a:bodyPr wrap="square" rtlCol="0">
            <a:spAutoFit/>
          </a:bodyPr>
          <a:lstStyle/>
          <a:p>
            <a:pPr>
              <a:lnSpc>
                <a:spcPct val="150000"/>
              </a:lnSpc>
            </a:pPr>
            <a:r>
              <a:rPr lang="ja-JP" altLang="en-US" dirty="0"/>
              <a:t>　当時は</a:t>
            </a:r>
            <a:r>
              <a:rPr lang="ja-JP" altLang="ja-JP" dirty="0"/>
              <a:t>、プロトプラストや細胞融合による新種作出、胚（不定胚）を利用した人工種子なども夢のように語られていました。</a:t>
            </a:r>
            <a:endParaRPr lang="en-US" altLang="ja-JP" dirty="0"/>
          </a:p>
          <a:p>
            <a:pPr>
              <a:lnSpc>
                <a:spcPct val="150000"/>
              </a:lnSpc>
            </a:pPr>
            <a:endParaRPr lang="ja-JP" altLang="ja-JP" dirty="0"/>
          </a:p>
          <a:p>
            <a:pPr>
              <a:lnSpc>
                <a:spcPct val="150000"/>
              </a:lnSpc>
            </a:pPr>
            <a:r>
              <a:rPr lang="ja-JP" altLang="ja-JP" dirty="0"/>
              <a:t>　しかし不定胚や芽（不定芽）ができる例は限られており、成否を決めるしくみが世界中で研究されていました。私事ながらその頃私もそのような研究をするため、クリーンベンチの使い方を習うところから研究生活を始めました。</a:t>
            </a:r>
            <a:endParaRPr lang="ja-JP" altLang="en-US" dirty="0"/>
          </a:p>
        </p:txBody>
      </p:sp>
    </p:spTree>
    <p:extLst>
      <p:ext uri="{BB962C8B-B14F-4D97-AF65-F5344CB8AC3E}">
        <p14:creationId xmlns:p14="http://schemas.microsoft.com/office/powerpoint/2010/main" val="340174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802339" y="3494287"/>
            <a:ext cx="1330390" cy="2207232"/>
          </a:xfrm>
          <a:prstGeom prst="rect">
            <a:avLst/>
          </a:prstGeom>
          <a:solidFill>
            <a:srgbClr val="FF99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596779" y="770463"/>
            <a:ext cx="6705601" cy="2723823"/>
          </a:xfrm>
          <a:prstGeom prst="rect">
            <a:avLst/>
          </a:prstGeom>
          <a:noFill/>
        </p:spPr>
        <p:txBody>
          <a:bodyPr wrap="square" rtlCol="0">
            <a:spAutoFit/>
          </a:bodyPr>
          <a:lstStyle/>
          <a:p>
            <a:pPr>
              <a:lnSpc>
                <a:spcPct val="150000"/>
              </a:lnSpc>
            </a:pPr>
            <a:r>
              <a:rPr lang="ja-JP" altLang="ja-JP" sz="2400" b="1" dirty="0">
                <a:solidFill>
                  <a:srgbClr val="00B0F0"/>
                </a:solidFill>
              </a:rPr>
              <a:t>植物組織培養での植物ホルモンの効果</a:t>
            </a:r>
          </a:p>
          <a:p>
            <a:pPr>
              <a:lnSpc>
                <a:spcPct val="150000"/>
              </a:lnSpc>
            </a:pPr>
            <a:r>
              <a:rPr lang="ja-JP" altLang="en-US" dirty="0"/>
              <a:t>　</a:t>
            </a:r>
            <a:r>
              <a:rPr lang="ja-JP" altLang="ja-JP" dirty="0"/>
              <a:t>植物組織培養のモデル植物のニンジンでは、合成オーキシンを添加した培地で誘導されたカルスをオーキシン無添加の培地に移すと不定胚ができ、植物体までなります。　同じ処理をしてもタバコでは不定胚はできず、サイトカイニンを添加した培地で不定芽が得られ、発根後植物体になります。</a:t>
            </a:r>
          </a:p>
        </p:txBody>
      </p:sp>
      <p:pic>
        <p:nvPicPr>
          <p:cNvPr id="3" name="図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02339" y="3465341"/>
            <a:ext cx="6050510" cy="2003130"/>
          </a:xfrm>
          <a:prstGeom prst="rect">
            <a:avLst/>
          </a:prstGeom>
          <a:noFill/>
        </p:spPr>
      </p:pic>
      <p:sp>
        <p:nvSpPr>
          <p:cNvPr id="5" name="右矢印 4"/>
          <p:cNvSpPr/>
          <p:nvPr/>
        </p:nvSpPr>
        <p:spPr>
          <a:xfrm>
            <a:off x="4304084" y="4442133"/>
            <a:ext cx="219933" cy="160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6518598" y="4153294"/>
            <a:ext cx="728069" cy="750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963709" y="3700383"/>
            <a:ext cx="5570756" cy="369332"/>
          </a:xfrm>
          <a:prstGeom prst="rect">
            <a:avLst/>
          </a:prstGeom>
          <a:noFill/>
        </p:spPr>
        <p:txBody>
          <a:bodyPr wrap="none" rtlCol="0">
            <a:spAutoFit/>
          </a:bodyPr>
          <a:lstStyle/>
          <a:p>
            <a:r>
              <a:rPr kumimoji="1" lang="ja-JP" altLang="en-US" dirty="0"/>
              <a:t>細胞塊　　　　　不定胚形成　　　　　　植物体へ　　　　　　</a:t>
            </a:r>
          </a:p>
        </p:txBody>
      </p:sp>
      <p:sp>
        <p:nvSpPr>
          <p:cNvPr id="12" name="右矢印 11"/>
          <p:cNvSpPr/>
          <p:nvPr/>
        </p:nvSpPr>
        <p:spPr>
          <a:xfrm>
            <a:off x="5322325" y="4415307"/>
            <a:ext cx="337457" cy="256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832845" y="4778188"/>
            <a:ext cx="2416046" cy="923330"/>
          </a:xfrm>
          <a:prstGeom prst="rect">
            <a:avLst/>
          </a:prstGeom>
          <a:noFill/>
        </p:spPr>
        <p:txBody>
          <a:bodyPr wrap="none" rtlCol="0">
            <a:spAutoFit/>
          </a:bodyPr>
          <a:lstStyle/>
          <a:p>
            <a:pPr>
              <a:lnSpc>
                <a:spcPct val="150000"/>
              </a:lnSpc>
            </a:pPr>
            <a:r>
              <a:rPr kumimoji="1" lang="ja-JP" altLang="en-US" dirty="0"/>
              <a:t>オーキシン</a:t>
            </a:r>
            <a:endParaRPr lang="en-US" altLang="ja-JP" dirty="0"/>
          </a:p>
          <a:p>
            <a:pPr>
              <a:lnSpc>
                <a:spcPct val="150000"/>
              </a:lnSpc>
            </a:pPr>
            <a:r>
              <a:rPr kumimoji="1" lang="ja-JP" altLang="en-US" dirty="0"/>
              <a:t>　添加　　　　　　無添加</a:t>
            </a:r>
          </a:p>
        </p:txBody>
      </p:sp>
      <p:sp>
        <p:nvSpPr>
          <p:cNvPr id="20" name="正方形/長方形 19"/>
          <p:cNvSpPr/>
          <p:nvPr/>
        </p:nvSpPr>
        <p:spPr>
          <a:xfrm>
            <a:off x="4132729" y="3494287"/>
            <a:ext cx="4720120" cy="22072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3717152" y="4450842"/>
            <a:ext cx="219933" cy="160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686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05205" y="1966585"/>
            <a:ext cx="6701425" cy="2169825"/>
          </a:xfrm>
          <a:prstGeom prst="rect">
            <a:avLst/>
          </a:prstGeom>
          <a:noFill/>
        </p:spPr>
        <p:txBody>
          <a:bodyPr wrap="square" rtlCol="0">
            <a:spAutoFit/>
          </a:bodyPr>
          <a:lstStyle/>
          <a:p>
            <a:pPr>
              <a:lnSpc>
                <a:spcPct val="150000"/>
              </a:lnSpc>
            </a:pPr>
            <a:r>
              <a:rPr lang="ja-JP" altLang="en-US" dirty="0"/>
              <a:t>　</a:t>
            </a:r>
            <a:r>
              <a:rPr lang="ja-JP" altLang="ja-JP" dirty="0"/>
              <a:t>しかし培地に添加する植物ホルモンは、植物体に含まれる含量の</a:t>
            </a:r>
            <a:r>
              <a:rPr lang="en-US" altLang="ja-JP" dirty="0">
                <a:latin typeface="+mj-ea"/>
                <a:ea typeface="+mj-ea"/>
              </a:rPr>
              <a:t>1,000</a:t>
            </a:r>
            <a:r>
              <a:rPr lang="ja-JP" altLang="ja-JP" dirty="0"/>
              <a:t>倍ですし、ストレス処理によって不定胚が誘導される例を研究室で見出していました。　そのため添加した植物ホルモンの働きは、体内で生合成される場合とは違うのではないかという議論が研究室ではありました。</a:t>
            </a:r>
            <a:endParaRPr lang="ja-JP" altLang="en-US" dirty="0"/>
          </a:p>
        </p:txBody>
      </p:sp>
    </p:spTree>
    <p:extLst>
      <p:ext uri="{BB962C8B-B14F-4D97-AF65-F5344CB8AC3E}">
        <p14:creationId xmlns:p14="http://schemas.microsoft.com/office/powerpoint/2010/main" val="62446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81267" y="1000575"/>
            <a:ext cx="6519334" cy="2308324"/>
          </a:xfrm>
          <a:prstGeom prst="rect">
            <a:avLst/>
          </a:prstGeom>
          <a:noFill/>
        </p:spPr>
        <p:txBody>
          <a:bodyPr wrap="square" rtlCol="0">
            <a:spAutoFit/>
          </a:bodyPr>
          <a:lstStyle/>
          <a:p>
            <a:pPr>
              <a:lnSpc>
                <a:spcPct val="150000"/>
              </a:lnSpc>
            </a:pPr>
            <a:r>
              <a:rPr lang="ja-JP" altLang="ja-JP" sz="2400" b="1" dirty="0">
                <a:solidFill>
                  <a:srgbClr val="00B0F0"/>
                </a:solidFill>
              </a:rPr>
              <a:t>アグロバクテリウム</a:t>
            </a:r>
          </a:p>
          <a:p>
            <a:pPr>
              <a:lnSpc>
                <a:spcPct val="150000"/>
              </a:lnSpc>
            </a:pPr>
            <a:r>
              <a:rPr lang="ja-JP" altLang="ja-JP" dirty="0"/>
              <a:t>　そのような中、土壌細菌のアグロバクテリウムがオーキシン、サイトカイニン生合成遺伝子をもち、植物に感染してそれらを導入し生合成させることが報告され、道が開けました。</a:t>
            </a:r>
          </a:p>
          <a:p>
            <a:pPr>
              <a:lnSpc>
                <a:spcPct val="150000"/>
              </a:lnSpc>
            </a:pPr>
            <a:r>
              <a:rPr lang="ja-JP" altLang="en-US" dirty="0"/>
              <a:t>　</a:t>
            </a:r>
            <a:endParaRPr lang="ja-JP" altLang="ja-JP" dirty="0"/>
          </a:p>
        </p:txBody>
      </p:sp>
      <p:pic>
        <p:nvPicPr>
          <p:cNvPr id="3" name="Picture 3" descr="ニンジンゴール１                                               00021081Macintosh HD                   B191BF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686" y="3180033"/>
            <a:ext cx="2074081" cy="25725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536567" y="3445809"/>
            <a:ext cx="3330949" cy="2169825"/>
          </a:xfrm>
          <a:prstGeom prst="rect">
            <a:avLst/>
          </a:prstGeom>
          <a:noFill/>
        </p:spPr>
        <p:txBody>
          <a:bodyPr wrap="square" rtlCol="0">
            <a:spAutoFit/>
          </a:bodyPr>
          <a:lstStyle/>
          <a:p>
            <a:pPr>
              <a:lnSpc>
                <a:spcPct val="150000"/>
              </a:lnSpc>
            </a:pPr>
            <a:r>
              <a:rPr kumimoji="1" lang="ja-JP" altLang="en-US" dirty="0"/>
              <a:t>ニンジン葉柄切片上面に</a:t>
            </a:r>
            <a:endParaRPr kumimoji="1" lang="en-US" altLang="ja-JP" dirty="0"/>
          </a:p>
          <a:p>
            <a:pPr>
              <a:lnSpc>
                <a:spcPct val="150000"/>
              </a:lnSpc>
            </a:pPr>
            <a:r>
              <a:rPr kumimoji="1" lang="ja-JP" altLang="en-US" dirty="0"/>
              <a:t>アグロバクテリウムを接種</a:t>
            </a:r>
            <a:endParaRPr kumimoji="1" lang="en-US" altLang="ja-JP" dirty="0"/>
          </a:p>
          <a:p>
            <a:pPr>
              <a:lnSpc>
                <a:spcPct val="150000"/>
              </a:lnSpc>
            </a:pPr>
            <a:r>
              <a:rPr kumimoji="1" lang="ja-JP" altLang="en-US" dirty="0"/>
              <a:t>オーキシン、サイトカイニンが作られ、細胞塊（クラウンゴール）</a:t>
            </a:r>
            <a:endParaRPr kumimoji="1" lang="en-US" altLang="ja-JP" dirty="0"/>
          </a:p>
          <a:p>
            <a:pPr>
              <a:lnSpc>
                <a:spcPct val="150000"/>
              </a:lnSpc>
            </a:pPr>
            <a:r>
              <a:rPr kumimoji="1" lang="ja-JP" altLang="en-US" dirty="0"/>
              <a:t>になる。</a:t>
            </a:r>
          </a:p>
        </p:txBody>
      </p:sp>
      <p:cxnSp>
        <p:nvCxnSpPr>
          <p:cNvPr id="6" name="直線矢印コネクタ 5"/>
          <p:cNvCxnSpPr/>
          <p:nvPr/>
        </p:nvCxnSpPr>
        <p:spPr>
          <a:xfrm flipV="1">
            <a:off x="5816558" y="4005072"/>
            <a:ext cx="751053" cy="853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8538442" y="4005072"/>
            <a:ext cx="1107996" cy="1477328"/>
          </a:xfrm>
          <a:prstGeom prst="rect">
            <a:avLst/>
          </a:prstGeom>
          <a:noFill/>
        </p:spPr>
        <p:txBody>
          <a:bodyPr wrap="none" rtlCol="0">
            <a:spAutoFit/>
          </a:bodyPr>
          <a:lstStyle/>
          <a:p>
            <a:r>
              <a:rPr kumimoji="1" lang="ja-JP" altLang="en-US" dirty="0"/>
              <a:t>葉柄切片</a:t>
            </a:r>
            <a:endParaRPr kumimoji="1" lang="en-US" altLang="ja-JP" dirty="0"/>
          </a:p>
          <a:p>
            <a:endParaRPr lang="en-US" altLang="ja-JP" dirty="0"/>
          </a:p>
          <a:p>
            <a:r>
              <a:rPr kumimoji="1" lang="ja-JP" altLang="en-US" dirty="0"/>
              <a:t>寒天培地</a:t>
            </a:r>
            <a:endParaRPr kumimoji="1" lang="en-US" altLang="ja-JP" dirty="0"/>
          </a:p>
          <a:p>
            <a:endParaRPr lang="en-US" altLang="ja-JP" dirty="0"/>
          </a:p>
          <a:p>
            <a:r>
              <a:rPr kumimoji="1" lang="ja-JP" altLang="en-US" dirty="0"/>
              <a:t>試験管</a:t>
            </a:r>
            <a:endParaRPr kumimoji="1" lang="en-US" altLang="ja-JP" dirty="0"/>
          </a:p>
        </p:txBody>
      </p:sp>
      <p:cxnSp>
        <p:nvCxnSpPr>
          <p:cNvPr id="21" name="直線矢印コネクタ 20"/>
          <p:cNvCxnSpPr/>
          <p:nvPr/>
        </p:nvCxnSpPr>
        <p:spPr>
          <a:xfrm flipH="1">
            <a:off x="7754112" y="4198882"/>
            <a:ext cx="7843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7754112" y="4753618"/>
            <a:ext cx="7843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8035439" y="5297582"/>
            <a:ext cx="5626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6617854" y="3617824"/>
            <a:ext cx="1323743" cy="503045"/>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126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68503" y="852146"/>
            <a:ext cx="6651320" cy="3000821"/>
          </a:xfrm>
          <a:prstGeom prst="rect">
            <a:avLst/>
          </a:prstGeom>
          <a:noFill/>
        </p:spPr>
        <p:txBody>
          <a:bodyPr wrap="square" rtlCol="0">
            <a:spAutoFit/>
          </a:bodyPr>
          <a:lstStyle/>
          <a:p>
            <a:pPr>
              <a:lnSpc>
                <a:spcPct val="150000"/>
              </a:lnSpc>
            </a:pPr>
            <a:r>
              <a:rPr lang="ja-JP" altLang="en-US" dirty="0"/>
              <a:t>　</a:t>
            </a:r>
            <a:r>
              <a:rPr lang="ja-JP" altLang="ja-JP" dirty="0"/>
              <a:t>そしてＤＮＡを扱う研究室や植物ホルモンの分析を行う研究室のお世話になり、</a:t>
            </a:r>
            <a:r>
              <a:rPr lang="ja-JP" altLang="en-US" dirty="0"/>
              <a:t>オーキシン、サイトカイニン</a:t>
            </a:r>
            <a:r>
              <a:rPr lang="ja-JP" altLang="ja-JP" dirty="0"/>
              <a:t>生合成遺伝子を導入したタバコとニンジンでは、含量増加や代謝の傾向が違うという結果を得ました。　その違いが、培養での反応の違いをもたらすと考察しました。またタバコでは培地の植物ホルモンと同様、不定芽や不定根が誘導されました。しかしニンジンの不定胚誘導は再現されず、胚形成に必要な要因は当時わかりませんでした。</a:t>
            </a:r>
          </a:p>
        </p:txBody>
      </p:sp>
      <p:pic>
        <p:nvPicPr>
          <p:cNvPr id="2" name="図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82511" y="3822554"/>
            <a:ext cx="2671551" cy="2003663"/>
          </a:xfrm>
          <a:prstGeom prst="rect">
            <a:avLst/>
          </a:prstGeom>
        </p:spPr>
      </p:pic>
      <p:sp>
        <p:nvSpPr>
          <p:cNvPr id="4" name="テキスト ボックス 3"/>
          <p:cNvSpPr txBox="1"/>
          <p:nvPr/>
        </p:nvSpPr>
        <p:spPr>
          <a:xfrm>
            <a:off x="2951764" y="5223800"/>
            <a:ext cx="3430747" cy="369332"/>
          </a:xfrm>
          <a:prstGeom prst="rect">
            <a:avLst/>
          </a:prstGeom>
          <a:noFill/>
        </p:spPr>
        <p:txBody>
          <a:bodyPr wrap="none" rtlCol="0">
            <a:spAutoFit/>
          </a:bodyPr>
          <a:lstStyle/>
          <a:p>
            <a:r>
              <a:rPr kumimoji="1" lang="ja-JP" altLang="en-US" dirty="0"/>
              <a:t>当時のアグロバクテリウム実験書</a:t>
            </a:r>
          </a:p>
        </p:txBody>
      </p:sp>
    </p:spTree>
    <p:extLst>
      <p:ext uri="{BB962C8B-B14F-4D97-AF65-F5344CB8AC3E}">
        <p14:creationId xmlns:p14="http://schemas.microsoft.com/office/powerpoint/2010/main" val="196807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10409" y="1640682"/>
            <a:ext cx="6242553" cy="3139321"/>
          </a:xfrm>
          <a:prstGeom prst="rect">
            <a:avLst/>
          </a:prstGeom>
        </p:spPr>
        <p:txBody>
          <a:bodyPr wrap="square">
            <a:spAutoFit/>
          </a:bodyPr>
          <a:lstStyle/>
          <a:p>
            <a:pPr>
              <a:lnSpc>
                <a:spcPct val="150000"/>
              </a:lnSpc>
            </a:pPr>
            <a:r>
              <a:rPr lang="ja-JP" altLang="ja-JP" sz="2400" b="1" dirty="0">
                <a:solidFill>
                  <a:srgbClr val="00B0F0"/>
                </a:solidFill>
              </a:rPr>
              <a:t>遺伝子組み換え技術</a:t>
            </a:r>
          </a:p>
          <a:p>
            <a:pPr>
              <a:lnSpc>
                <a:spcPct val="150000"/>
              </a:lnSpc>
            </a:pPr>
            <a:r>
              <a:rPr lang="ja-JP" altLang="en-US" dirty="0"/>
              <a:t>　</a:t>
            </a:r>
            <a:r>
              <a:rPr lang="ja-JP" altLang="ja-JP" dirty="0"/>
              <a:t>一方で、というより世界では、そのアグロバクテリウムを利用した植物への遺伝子導入技術が確立され、遺伝子導入に必要な試薬類（ベクターなど）が市販されるまでになりました。</a:t>
            </a:r>
          </a:p>
          <a:p>
            <a:pPr>
              <a:lnSpc>
                <a:spcPct val="150000"/>
              </a:lnSpc>
            </a:pPr>
            <a:r>
              <a:rPr lang="ja-JP" altLang="ja-JP" dirty="0"/>
              <a:t>　実用分野ではまずアメリカの大企業が、遺伝子組換え（ＧＭ）の除草剤抵抗性作物や病害虫抵抗性作物の商業栽培を始めました。</a:t>
            </a:r>
            <a:endParaRPr lang="en-US" altLang="ja-JP" dirty="0"/>
          </a:p>
        </p:txBody>
      </p:sp>
    </p:spTree>
    <p:extLst>
      <p:ext uri="{BB962C8B-B14F-4D97-AF65-F5344CB8AC3E}">
        <p14:creationId xmlns:p14="http://schemas.microsoft.com/office/powerpoint/2010/main" val="330242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9855" y="3885792"/>
            <a:ext cx="6468534" cy="2585323"/>
          </a:xfrm>
          <a:prstGeom prst="rect">
            <a:avLst/>
          </a:prstGeom>
          <a:noFill/>
        </p:spPr>
        <p:txBody>
          <a:bodyPr wrap="square" rtlCol="0">
            <a:spAutoFit/>
          </a:bodyPr>
          <a:lstStyle/>
          <a:p>
            <a:pPr>
              <a:lnSpc>
                <a:spcPct val="150000"/>
              </a:lnSpc>
            </a:pPr>
            <a:r>
              <a:rPr lang="ja-JP" altLang="en-US" dirty="0"/>
              <a:t>　</a:t>
            </a:r>
            <a:r>
              <a:rPr lang="ja-JP" altLang="ja-JP" dirty="0"/>
              <a:t>その後発表された青いバラ「アプローズ」には、新時代を感じました。　連載の最初にＤＮＡ抽出を取りあげたのは、大事な知識であると思ったからです。</a:t>
            </a:r>
          </a:p>
          <a:p>
            <a:pPr>
              <a:lnSpc>
                <a:spcPct val="150000"/>
              </a:lnSpc>
            </a:pPr>
            <a:r>
              <a:rPr lang="ja-JP" altLang="en-US" dirty="0"/>
              <a:t>　</a:t>
            </a:r>
            <a:r>
              <a:rPr lang="ja-JP" altLang="ja-JP" dirty="0"/>
              <a:t>現在遺伝子組み換えはより安全、安心な育種の技術となるべく、元々その植物がもつ遺伝子をねらい変異を起こすゲノム編集へと進化しました。</a:t>
            </a:r>
          </a:p>
        </p:txBody>
      </p:sp>
      <p:pic>
        <p:nvPicPr>
          <p:cNvPr id="3" name="Picture 4" descr="青バラ1輪IMG_8335"/>
          <p:cNvPicPr>
            <a:picLocks noChangeAspect="1" noChangeArrowheads="1"/>
          </p:cNvPicPr>
          <p:nvPr/>
        </p:nvPicPr>
        <p:blipFill>
          <a:blip r:embed="rId2" cstate="print">
            <a:extLst>
              <a:ext uri="{28A0092B-C50C-407E-A947-70E740481C1C}">
                <a14:useLocalDpi xmlns:a14="http://schemas.microsoft.com/office/drawing/2010/main" val="0"/>
              </a:ext>
            </a:extLst>
          </a:blip>
          <a:srcRect r="13261"/>
          <a:stretch>
            <a:fillRect/>
          </a:stretch>
        </p:blipFill>
        <p:spPr bwMode="auto">
          <a:xfrm>
            <a:off x="2902076" y="838381"/>
            <a:ext cx="3296626" cy="285081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218772" y="2366821"/>
            <a:ext cx="3223959" cy="1338828"/>
          </a:xfrm>
          <a:prstGeom prst="rect">
            <a:avLst/>
          </a:prstGeom>
          <a:noFill/>
        </p:spPr>
        <p:txBody>
          <a:bodyPr wrap="none" rtlCol="0">
            <a:spAutoFit/>
          </a:bodyPr>
          <a:lstStyle/>
          <a:p>
            <a:pPr>
              <a:lnSpc>
                <a:spcPct val="150000"/>
              </a:lnSpc>
            </a:pPr>
            <a:r>
              <a:rPr kumimoji="1" lang="ja-JP" altLang="en-US" dirty="0"/>
              <a:t>「アプローズ」</a:t>
            </a:r>
            <a:endParaRPr kumimoji="1" lang="en-US" altLang="ja-JP" dirty="0"/>
          </a:p>
          <a:p>
            <a:pPr>
              <a:lnSpc>
                <a:spcPct val="150000"/>
              </a:lnSpc>
            </a:pPr>
            <a:r>
              <a:rPr kumimoji="1" lang="ja-JP" altLang="en-US" dirty="0"/>
              <a:t>筑波大学　遺伝子実験センター</a:t>
            </a:r>
            <a:endParaRPr kumimoji="1" lang="en-US" altLang="ja-JP" dirty="0"/>
          </a:p>
          <a:p>
            <a:pPr>
              <a:lnSpc>
                <a:spcPct val="150000"/>
              </a:lnSpc>
            </a:pPr>
            <a:r>
              <a:rPr kumimoji="1" lang="ja-JP" altLang="en-US" dirty="0"/>
              <a:t>小野道之先生撮影</a:t>
            </a:r>
          </a:p>
        </p:txBody>
      </p:sp>
    </p:spTree>
    <p:extLst>
      <p:ext uri="{BB962C8B-B14F-4D97-AF65-F5344CB8AC3E}">
        <p14:creationId xmlns:p14="http://schemas.microsoft.com/office/powerpoint/2010/main" val="26399983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BD0CB7D0235604CA478B1B1DF8C5E58" ma:contentTypeVersion="14" ma:contentTypeDescription="新しいドキュメントを作成します。" ma:contentTypeScope="" ma:versionID="acd33acf2bc24678333283d18ec2d2bc">
  <xsd:schema xmlns:xsd="http://www.w3.org/2001/XMLSchema" xmlns:xs="http://www.w3.org/2001/XMLSchema" xmlns:p="http://schemas.microsoft.com/office/2006/metadata/properties" xmlns:ns2="a0a80708-3e81-4016-abaa-308888d35eac" xmlns:ns3="46130d83-baee-4d0d-ba55-c9d550a472a0" targetNamespace="http://schemas.microsoft.com/office/2006/metadata/properties" ma:root="true" ma:fieldsID="7aecc1eaabaa81d0edc1ae4ca9509ce3" ns2:_="" ns3:_="">
    <xsd:import namespace="a0a80708-3e81-4016-abaa-308888d35eac"/>
    <xsd:import namespace="46130d83-baee-4d0d-ba55-c9d550a472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0708-3e81-4016-abaa-308888d35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8cec00c2-d4ed-4bcd-a0d6-b6cf9675cd63"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130d83-baee-4d0d-ba55-c9d550a472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1369e66-9ca3-4851-b827-6532f7966384}" ma:internalName="TaxCatchAll" ma:showField="CatchAllData" ma:web="46130d83-baee-4d0d-ba55-c9d550a472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6130d83-baee-4d0d-ba55-c9d550a472a0" xsi:nil="true"/>
    <lcf76f155ced4ddcb4097134ff3c332f xmlns="a0a80708-3e81-4016-abaa-308888d35e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3BF5D1-7700-4790-826A-2F3C5AB3D6A3}"/>
</file>

<file path=customXml/itemProps2.xml><?xml version="1.0" encoding="utf-8"?>
<ds:datastoreItem xmlns:ds="http://schemas.openxmlformats.org/officeDocument/2006/customXml" ds:itemID="{39DEFF8D-3D13-4B89-85A6-22B83F54ED76}"/>
</file>

<file path=customXml/itemProps3.xml><?xml version="1.0" encoding="utf-8"?>
<ds:datastoreItem xmlns:ds="http://schemas.openxmlformats.org/officeDocument/2006/customXml" ds:itemID="{9EC13D3E-C054-44E5-AC44-A371681BE8AE}"/>
</file>

<file path=docProps/app.xml><?xml version="1.0" encoding="utf-8"?>
<Properties xmlns="http://schemas.openxmlformats.org/officeDocument/2006/extended-properties" xmlns:vt="http://schemas.openxmlformats.org/officeDocument/2006/docPropsVTypes">
  <TotalTime>417</TotalTime>
  <Words>1158</Words>
  <Application>Microsoft Office PowerPoint</Application>
  <PresentationFormat>ワイド画面</PresentationFormat>
  <Paragraphs>67</Paragraphs>
  <Slides>14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近江 恵子</dc:creator>
  <cp:lastModifiedBy>事務局共有　農電</cp:lastModifiedBy>
  <cp:revision>34</cp:revision>
  <cp:lastPrinted>2023-03-27T06:33:20Z</cp:lastPrinted>
  <dcterms:created xsi:type="dcterms:W3CDTF">2023-02-20T04:35:02Z</dcterms:created>
  <dcterms:modified xsi:type="dcterms:W3CDTF">2023-03-29T06:20:04Z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0x0101004BD0CB7D0235604CA478B1B1DF8C5E58</vt:lpwstr>
  </property>
</Properties>
</file>